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76" r:id="rId1"/>
  </p:sldMasterIdLst>
  <p:notesMasterIdLst>
    <p:notesMasterId r:id="rId85"/>
  </p:notesMasterIdLst>
  <p:sldIdLst>
    <p:sldId id="256" r:id="rId2"/>
    <p:sldId id="260" r:id="rId3"/>
    <p:sldId id="347" r:id="rId4"/>
    <p:sldId id="280" r:id="rId5"/>
    <p:sldId id="281" r:id="rId6"/>
    <p:sldId id="348" r:id="rId7"/>
    <p:sldId id="349" r:id="rId8"/>
    <p:sldId id="305" r:id="rId9"/>
    <p:sldId id="306" r:id="rId10"/>
    <p:sldId id="307" r:id="rId11"/>
    <p:sldId id="308" r:id="rId12"/>
    <p:sldId id="315" r:id="rId13"/>
    <p:sldId id="310" r:id="rId14"/>
    <p:sldId id="309" r:id="rId15"/>
    <p:sldId id="311" r:id="rId16"/>
    <p:sldId id="312" r:id="rId17"/>
    <p:sldId id="313" r:id="rId18"/>
    <p:sldId id="316" r:id="rId19"/>
    <p:sldId id="320" r:id="rId20"/>
    <p:sldId id="321" r:id="rId21"/>
    <p:sldId id="323" r:id="rId22"/>
    <p:sldId id="282" r:id="rId23"/>
    <p:sldId id="285" r:id="rId24"/>
    <p:sldId id="287" r:id="rId25"/>
    <p:sldId id="333" r:id="rId26"/>
    <p:sldId id="331" r:id="rId27"/>
    <p:sldId id="332" r:id="rId28"/>
    <p:sldId id="291" r:id="rId29"/>
    <p:sldId id="290" r:id="rId30"/>
    <p:sldId id="295" r:id="rId31"/>
    <p:sldId id="297" r:id="rId32"/>
    <p:sldId id="304" r:id="rId33"/>
    <p:sldId id="296" r:id="rId34"/>
    <p:sldId id="327" r:id="rId35"/>
    <p:sldId id="328" r:id="rId36"/>
    <p:sldId id="329" r:id="rId37"/>
    <p:sldId id="330" r:id="rId38"/>
    <p:sldId id="317" r:id="rId39"/>
    <p:sldId id="335" r:id="rId40"/>
    <p:sldId id="336" r:id="rId41"/>
    <p:sldId id="337" r:id="rId42"/>
    <p:sldId id="286" r:id="rId43"/>
    <p:sldId id="334" r:id="rId44"/>
    <p:sldId id="318" r:id="rId45"/>
    <p:sldId id="284" r:id="rId46"/>
    <p:sldId id="338" r:id="rId47"/>
    <p:sldId id="319" r:id="rId48"/>
    <p:sldId id="283" r:id="rId49"/>
    <p:sldId id="350" r:id="rId50"/>
    <p:sldId id="355" r:id="rId51"/>
    <p:sldId id="351" r:id="rId52"/>
    <p:sldId id="352" r:id="rId53"/>
    <p:sldId id="353" r:id="rId54"/>
    <p:sldId id="354" r:id="rId55"/>
    <p:sldId id="322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24" r:id="rId65"/>
    <p:sldId id="325" r:id="rId66"/>
    <p:sldId id="257" r:id="rId67"/>
    <p:sldId id="265" r:id="rId68"/>
    <p:sldId id="266" r:id="rId69"/>
    <p:sldId id="269" r:id="rId70"/>
    <p:sldId id="268" r:id="rId71"/>
    <p:sldId id="258" r:id="rId72"/>
    <p:sldId id="270" r:id="rId73"/>
    <p:sldId id="275" r:id="rId74"/>
    <p:sldId id="276" r:id="rId75"/>
    <p:sldId id="277" r:id="rId76"/>
    <p:sldId id="267" r:id="rId77"/>
    <p:sldId id="278" r:id="rId78"/>
    <p:sldId id="279" r:id="rId79"/>
    <p:sldId id="262" r:id="rId80"/>
    <p:sldId id="263" r:id="rId81"/>
    <p:sldId id="264" r:id="rId82"/>
    <p:sldId id="274" r:id="rId83"/>
    <p:sldId id="259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1"/>
    <p:restoredTop sz="94580"/>
  </p:normalViewPr>
  <p:slideViewPr>
    <p:cSldViewPr snapToGrid="0" snapToObjects="1">
      <p:cViewPr>
        <p:scale>
          <a:sx n="122" d="100"/>
          <a:sy n="12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/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/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31C83621-2325-7D43-A644-558F1612E996}" type="presOf" srcId="{C521B13C-257F-A641-91B2-D71841DEB717}" destId="{6AE4659D-B9BD-DA48-A314-104A9C7A4D84}" srcOrd="0" destOrd="0" presId="urn:microsoft.com/office/officeart/2005/8/layout/hList3"/>
    <dgm:cxn modelId="{ACF0591E-707D-1143-82BA-EC8E9D29E7FC}" type="presOf" srcId="{47A2AA6A-BA50-5149-AA39-0702CB6FF4F5}" destId="{3047B5E7-EE38-8945-A8D1-B4E81CB3454B}" srcOrd="0" destOrd="1" presId="urn:microsoft.com/office/officeart/2005/8/layout/hList3"/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FE9CAEAA-AE10-934F-A93D-20DB05FA4DF2}" type="presOf" srcId="{51A4B764-B22F-4B40-A616-6A85CD9A2F47}" destId="{3047B5E7-EE38-8945-A8D1-B4E81CB3454B}" srcOrd="0" destOrd="0" presId="urn:microsoft.com/office/officeart/2005/8/layout/hList3"/>
    <dgm:cxn modelId="{EDC4D7EE-D955-F84E-96EF-5585657CDA7F}" type="presOf" srcId="{A880DF49-3066-8B48-B0DE-E0BD507357DB}" destId="{2169EC42-D3F4-B54D-8161-BAC2D719F278}" srcOrd="0" destOrd="0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250D6D4-F79D-814E-A2B5-4144F6A2F5F1}" type="presOf" srcId="{4BB432D7-926B-3341-9C53-5F89C814E024}" destId="{6AE4659D-B9BD-DA48-A314-104A9C7A4D84}" srcOrd="0" destOrd="1" presId="urn:microsoft.com/office/officeart/2005/8/layout/hList3"/>
    <dgm:cxn modelId="{A25C2182-4151-C44B-9387-619DA13B3031}" type="presOf" srcId="{D1FD62A9-580E-0642-8018-CC2A3F586910}" destId="{EBAA855C-9EC1-C843-B649-BCDD44A5588B}" srcOrd="0" destOrd="0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6B3FF9E4-6B65-2A4A-ABF5-612B19C7CB7F}" type="presParOf" srcId="{EBAA855C-9EC1-C843-B649-BCDD44A5588B}" destId="{2169EC42-D3F4-B54D-8161-BAC2D719F278}" srcOrd="0" destOrd="0" presId="urn:microsoft.com/office/officeart/2005/8/layout/hList3"/>
    <dgm:cxn modelId="{37B340CC-91AE-F646-8FA0-B700DE35C1B1}" type="presParOf" srcId="{EBAA855C-9EC1-C843-B649-BCDD44A5588B}" destId="{E71BEA7E-6FA0-BE48-9343-A763EEF298FD}" srcOrd="1" destOrd="0" presId="urn:microsoft.com/office/officeart/2005/8/layout/hList3"/>
    <dgm:cxn modelId="{F9D6E396-5F22-9446-B457-8B90B0E173CF}" type="presParOf" srcId="{E71BEA7E-6FA0-BE48-9343-A763EEF298FD}" destId="{3047B5E7-EE38-8945-A8D1-B4E81CB3454B}" srcOrd="0" destOrd="0" presId="urn:microsoft.com/office/officeart/2005/8/layout/hList3"/>
    <dgm:cxn modelId="{206B3095-5EB8-E74F-B4EE-CE122748038A}" type="presParOf" srcId="{E71BEA7E-6FA0-BE48-9343-A763EEF298FD}" destId="{6AE4659D-B9BD-DA48-A314-104A9C7A4D84}" srcOrd="1" destOrd="0" presId="urn:microsoft.com/office/officeart/2005/8/layout/hList3"/>
    <dgm:cxn modelId="{D1B24AC4-3B0A-834B-8047-EF5E670849E8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Figure out how to parse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appropriate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Write code to extract those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Try to learn something new and cool!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</dgm:pt>
    <dgm:pt modelId="{6490F655-1CCF-6E46-8907-4DB97A478717}" type="pres">
      <dgm:prSet presAssocID="{A3B53462-99CB-5048-9F69-6ED821A1DE8E}" presName="node" presStyleLbl="node1" presStyleIdx="0" presStyleCnt="4">
        <dgm:presLayoutVars>
          <dgm:bulletEnabled val="1"/>
        </dgm:presLayoutVars>
      </dgm:prSet>
      <dgm:spPr/>
    </dgm:pt>
    <dgm:pt modelId="{B05277A4-05B0-2640-A0ED-9C5CE73A8D3A}" type="pres">
      <dgm:prSet presAssocID="{C98B2CD6-1812-BC4A-AAF4-000FE8B52A3B}" presName="sibTrans" presStyleLbl="sibTrans2D1" presStyleIdx="0" presStyleCnt="3"/>
      <dgm:spPr/>
    </dgm:pt>
    <dgm:pt modelId="{EDBBC956-46E4-5B43-A512-BF97BAA2BB49}" type="pres">
      <dgm:prSet presAssocID="{C98B2CD6-1812-BC4A-AAF4-000FE8B52A3B}" presName="connectorText" presStyleLbl="sibTrans2D1" presStyleIdx="0" presStyleCnt="3"/>
      <dgm:spPr/>
    </dgm:pt>
    <dgm:pt modelId="{F6ED7955-0821-9149-A63F-D36FB3CB96D7}" type="pres">
      <dgm:prSet presAssocID="{E3D100D7-437C-F149-8E74-BA1ECB6F0DC7}" presName="node" presStyleLbl="node1" presStyleIdx="1" presStyleCnt="4">
        <dgm:presLayoutVars>
          <dgm:bulletEnabled val="1"/>
        </dgm:presLayoutVars>
      </dgm:prSet>
      <dgm:spPr/>
    </dgm:pt>
    <dgm:pt modelId="{ABE8FB63-0298-534F-BB0A-AFE88E9A3970}" type="pres">
      <dgm:prSet presAssocID="{C21084D7-561C-864E-B1C4-54882211B966}" presName="sibTrans" presStyleLbl="sibTrans2D1" presStyleIdx="1" presStyleCnt="3"/>
      <dgm:spPr/>
    </dgm:pt>
    <dgm:pt modelId="{7A505E66-114D-DD40-8224-E1AF3240921A}" type="pres">
      <dgm:prSet presAssocID="{C21084D7-561C-864E-B1C4-54882211B966}" presName="connectorText" presStyleLbl="sibTrans2D1" presStyleIdx="1" presStyleCnt="3"/>
      <dgm:spPr/>
    </dgm:pt>
    <dgm:pt modelId="{A8A4F100-9E63-DE43-AEC1-D91B669B8859}" type="pres">
      <dgm:prSet presAssocID="{13C5D62D-D38D-5741-86C9-6CDED814ADB5}" presName="node" presStyleLbl="node1" presStyleIdx="2" presStyleCnt="4">
        <dgm:presLayoutVars>
          <dgm:bulletEnabled val="1"/>
        </dgm:presLayoutVars>
      </dgm:prSet>
      <dgm:spPr/>
    </dgm:pt>
    <dgm:pt modelId="{815713BF-4A66-934F-AF84-65877B6D49F7}" type="pres">
      <dgm:prSet presAssocID="{20D9A8E2-5C11-5948-A81C-49DD0F9BCEBF}" presName="sibTrans" presStyleLbl="sibTrans2D1" presStyleIdx="2" presStyleCnt="3"/>
      <dgm:spPr/>
    </dgm:pt>
    <dgm:pt modelId="{1BD7CC3B-D34E-4246-82C4-A64B75EB12DA}" type="pres">
      <dgm:prSet presAssocID="{20D9A8E2-5C11-5948-A81C-49DD0F9BCEBF}" presName="connectorText" presStyleLbl="sibTrans2D1" presStyleIdx="2" presStyleCnt="3"/>
      <dgm:spPr/>
    </dgm:pt>
    <dgm:pt modelId="{8B2AABAD-3DD1-0D4A-888D-57261AADB432}" type="pres">
      <dgm:prSet presAssocID="{C578CDA5-0AB7-824C-AB9E-D0AAF8525DAE}" presName="node" presStyleLbl="node1" presStyleIdx="3" presStyleCnt="4">
        <dgm:presLayoutVars>
          <dgm:bulletEnabled val="1"/>
        </dgm:presLayoutVars>
      </dgm:prSet>
      <dgm:spPr/>
    </dgm:pt>
  </dgm:ptLst>
  <dgm:cxnLst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6BCD9BB1-F9A8-E445-A82C-A5925AE02C9C}" type="presOf" srcId="{3BEC0874-86E5-2848-B6B5-4C6E06D8A2E5}" destId="{BEC0AC5B-5E20-934D-9DDB-ED7605EE61AA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F69E47C3-2153-8F49-8101-A83D22596F5F}" type="presOf" srcId="{E494C993-B41D-F648-A147-1FD2E7348F20}" destId="{E1BBF025-5C3E-8743-802F-C447DB40EDD2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89E7573B-71BC-0644-8891-B750A5B86576}" type="presOf" srcId="{6FC4DF68-6762-244A-B91F-B3035F9B5CDA}" destId="{5CD34E9F-4A5B-6D40-9C0F-17334A93B615}" srcOrd="0" destOrd="0" presId="urn:microsoft.com/office/officeart/2009/3/layout/StepUpProcess"/>
    <dgm:cxn modelId="{12743519-17CE-ED49-B1A0-475DA4A6EB49}" type="presOf" srcId="{40A5A8A7-29C5-194B-B702-595989DA1D37}" destId="{F10EBAFD-59E6-D74A-A5F0-0981B42695B4}" srcOrd="0" destOrd="0" presId="urn:microsoft.com/office/officeart/2009/3/layout/StepUpProcess"/>
    <dgm:cxn modelId="{A27864E3-EF2C-064D-8DB4-40DD652C35F5}" type="presOf" srcId="{C65F7BE1-22CD-A34B-8906-EF7A159758C5}" destId="{2EF9CCB0-5113-814E-8808-57B0850CDF9F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0EC13F0C-9AFF-1748-83E9-AFFD39092E13}" type="presOf" srcId="{BEA09E5A-8126-A449-827E-7840FD153160}" destId="{BF618C05-CCF6-4B45-A2D4-2882C37F2007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D23BB3DB-90F2-4447-BE09-8EDD48B881B8}" type="presParOf" srcId="{2EF9CCB0-5113-814E-8808-57B0850CDF9F}" destId="{C53E6A76-4F86-EA48-A14F-F295C703D124}" srcOrd="0" destOrd="0" presId="urn:microsoft.com/office/officeart/2009/3/layout/StepUpProcess"/>
    <dgm:cxn modelId="{8293B9BA-DD50-2B4E-98FD-33224D470DBE}" type="presParOf" srcId="{C53E6A76-4F86-EA48-A14F-F295C703D124}" destId="{87029EDF-B2BD-9846-9B7B-3DE82A45863E}" srcOrd="0" destOrd="0" presId="urn:microsoft.com/office/officeart/2009/3/layout/StepUpProcess"/>
    <dgm:cxn modelId="{C6F86AEF-8FC4-D74F-A5E9-1025D009D5FB}" type="presParOf" srcId="{C53E6A76-4F86-EA48-A14F-F295C703D124}" destId="{BF618C05-CCF6-4B45-A2D4-2882C37F2007}" srcOrd="1" destOrd="0" presId="urn:microsoft.com/office/officeart/2009/3/layout/StepUpProcess"/>
    <dgm:cxn modelId="{A6F3CD3C-FA7B-DE46-9B3B-95738B6099ED}" type="presParOf" srcId="{C53E6A76-4F86-EA48-A14F-F295C703D124}" destId="{CF78AEBD-11D1-E741-A57B-835261EB3136}" srcOrd="2" destOrd="0" presId="urn:microsoft.com/office/officeart/2009/3/layout/StepUpProcess"/>
    <dgm:cxn modelId="{D536BA1D-ED28-9F41-B93B-EA1C83821D38}" type="presParOf" srcId="{2EF9CCB0-5113-814E-8808-57B0850CDF9F}" destId="{E518420C-8370-D74C-AF57-B65CB568771D}" srcOrd="1" destOrd="0" presId="urn:microsoft.com/office/officeart/2009/3/layout/StepUpProcess"/>
    <dgm:cxn modelId="{C3619749-C3C9-8C48-8E28-0A4D1893A7B6}" type="presParOf" srcId="{E518420C-8370-D74C-AF57-B65CB568771D}" destId="{335B2958-AC5D-9043-B88B-B455F7743136}" srcOrd="0" destOrd="0" presId="urn:microsoft.com/office/officeart/2009/3/layout/StepUpProcess"/>
    <dgm:cxn modelId="{BC978A06-2A61-354A-8A79-F83033090935}" type="presParOf" srcId="{2EF9CCB0-5113-814E-8808-57B0850CDF9F}" destId="{06E183AB-660A-994D-89A3-1D9486D809CB}" srcOrd="2" destOrd="0" presId="urn:microsoft.com/office/officeart/2009/3/layout/StepUpProcess"/>
    <dgm:cxn modelId="{456CDD15-2F6F-B040-B7B7-B2AF62140D4F}" type="presParOf" srcId="{06E183AB-660A-994D-89A3-1D9486D809CB}" destId="{0CB31895-DE6B-8741-8028-64079CB8BBCE}" srcOrd="0" destOrd="0" presId="urn:microsoft.com/office/officeart/2009/3/layout/StepUpProcess"/>
    <dgm:cxn modelId="{6BF75BEB-1625-CF4C-B33D-4BB8395A4E2F}" type="presParOf" srcId="{06E183AB-660A-994D-89A3-1D9486D809CB}" destId="{E1BBF025-5C3E-8743-802F-C447DB40EDD2}" srcOrd="1" destOrd="0" presId="urn:microsoft.com/office/officeart/2009/3/layout/StepUpProcess"/>
    <dgm:cxn modelId="{C035DA71-375B-7F4A-9701-7291ED48A07B}" type="presParOf" srcId="{06E183AB-660A-994D-89A3-1D9486D809CB}" destId="{6CB3E604-8B2B-E849-ACBA-39A4E19E4C19}" srcOrd="2" destOrd="0" presId="urn:microsoft.com/office/officeart/2009/3/layout/StepUpProcess"/>
    <dgm:cxn modelId="{233CA715-0899-604C-8553-E20B6A8E4BDE}" type="presParOf" srcId="{2EF9CCB0-5113-814E-8808-57B0850CDF9F}" destId="{BB5E501A-9249-7846-9A75-B1C2E847B610}" srcOrd="3" destOrd="0" presId="urn:microsoft.com/office/officeart/2009/3/layout/StepUpProcess"/>
    <dgm:cxn modelId="{2403F2D2-5C63-3B4B-B2C8-76D009F8EBAD}" type="presParOf" srcId="{BB5E501A-9249-7846-9A75-B1C2E847B610}" destId="{70ECA280-0E0B-1249-881F-563998C8B0BA}" srcOrd="0" destOrd="0" presId="urn:microsoft.com/office/officeart/2009/3/layout/StepUpProcess"/>
    <dgm:cxn modelId="{44357AEB-D08C-BC4B-95BE-15734A6C99D3}" type="presParOf" srcId="{2EF9CCB0-5113-814E-8808-57B0850CDF9F}" destId="{69174C9A-1BC4-134F-97A0-7B11ECF0B006}" srcOrd="4" destOrd="0" presId="urn:microsoft.com/office/officeart/2009/3/layout/StepUpProcess"/>
    <dgm:cxn modelId="{A24C6AEC-C505-A241-BAFB-F2067D212F25}" type="presParOf" srcId="{69174C9A-1BC4-134F-97A0-7B11ECF0B006}" destId="{CC345CE5-D982-254E-80B8-A950A6C2492E}" srcOrd="0" destOrd="0" presId="urn:microsoft.com/office/officeart/2009/3/layout/StepUpProcess"/>
    <dgm:cxn modelId="{2E15BBD4-D64A-9647-B567-CCC86435791B}" type="presParOf" srcId="{69174C9A-1BC4-134F-97A0-7B11ECF0B006}" destId="{F10EBAFD-59E6-D74A-A5F0-0981B42695B4}" srcOrd="1" destOrd="0" presId="urn:microsoft.com/office/officeart/2009/3/layout/StepUpProcess"/>
    <dgm:cxn modelId="{140D2A8E-9324-5A4E-8D09-FC7EA391D48E}" type="presParOf" srcId="{69174C9A-1BC4-134F-97A0-7B11ECF0B006}" destId="{14E22666-99A2-E64A-95E4-919E298FBF1B}" srcOrd="2" destOrd="0" presId="urn:microsoft.com/office/officeart/2009/3/layout/StepUpProcess"/>
    <dgm:cxn modelId="{52ED8DCB-413B-A248-A3A3-FB84447ECC25}" type="presParOf" srcId="{2EF9CCB0-5113-814E-8808-57B0850CDF9F}" destId="{18A57FC1-0726-634B-BCB2-ED9369EADB1B}" srcOrd="5" destOrd="0" presId="urn:microsoft.com/office/officeart/2009/3/layout/StepUpProcess"/>
    <dgm:cxn modelId="{5561BBA3-2122-1544-82ED-B062366AFFB0}" type="presParOf" srcId="{18A57FC1-0726-634B-BCB2-ED9369EADB1B}" destId="{57A4D8B1-6C12-2944-8687-141FF0ECC974}" srcOrd="0" destOrd="0" presId="urn:microsoft.com/office/officeart/2009/3/layout/StepUpProcess"/>
    <dgm:cxn modelId="{EB54FC10-22EE-CF4C-9847-17C4EAA979ED}" type="presParOf" srcId="{2EF9CCB0-5113-814E-8808-57B0850CDF9F}" destId="{86318F84-0833-5843-8A88-D9804960E9CF}" srcOrd="6" destOrd="0" presId="urn:microsoft.com/office/officeart/2009/3/layout/StepUpProcess"/>
    <dgm:cxn modelId="{404B2BA3-AB8B-BE4B-BC3E-72B29A5C1209}" type="presParOf" srcId="{86318F84-0833-5843-8A88-D9804960E9CF}" destId="{54AC2AC9-372F-4149-AD36-30790645EA6A}" srcOrd="0" destOrd="0" presId="urn:microsoft.com/office/officeart/2009/3/layout/StepUpProcess"/>
    <dgm:cxn modelId="{03FB0302-03EF-7546-A867-446664EF8CD2}" type="presParOf" srcId="{86318F84-0833-5843-8A88-D9804960E9CF}" destId="{5CD34E9F-4A5B-6D40-9C0F-17334A93B615}" srcOrd="1" destOrd="0" presId="urn:microsoft.com/office/officeart/2009/3/layout/StepUpProcess"/>
    <dgm:cxn modelId="{ACCE847B-218D-0D43-A6D6-75DA3BD32EA9}" type="presParOf" srcId="{86318F84-0833-5843-8A88-D9804960E9CF}" destId="{439EC72D-B39B-D641-8B19-7257ED6C43CF}" srcOrd="2" destOrd="0" presId="urn:microsoft.com/office/officeart/2009/3/layout/StepUpProcess"/>
    <dgm:cxn modelId="{C4C2B678-C2EB-0D40-97C4-66D7556A6F26}" type="presParOf" srcId="{2EF9CCB0-5113-814E-8808-57B0850CDF9F}" destId="{FCF43053-7BB6-B547-B246-8267FED5ECDD}" srcOrd="7" destOrd="0" presId="urn:microsoft.com/office/officeart/2009/3/layout/StepUpProcess"/>
    <dgm:cxn modelId="{15B8A742-EAE8-F34F-BA44-ED68FF0342F3}" type="presParOf" srcId="{FCF43053-7BB6-B547-B246-8267FED5ECDD}" destId="{CF0C6381-3DE8-AB42-BAEB-53E1019D0878}" srcOrd="0" destOrd="0" presId="urn:microsoft.com/office/officeart/2009/3/layout/StepUpProcess"/>
    <dgm:cxn modelId="{5E82C6D6-D2DD-E140-9FCC-1FA20D32502A}" type="presParOf" srcId="{2EF9CCB0-5113-814E-8808-57B0850CDF9F}" destId="{46111882-85E3-DA49-BC59-D0093F6253EE}" srcOrd="8" destOrd="0" presId="urn:microsoft.com/office/officeart/2009/3/layout/StepUpProcess"/>
    <dgm:cxn modelId="{F5C53BE2-A5B0-E04F-B7A1-6E60ECA960D7}" type="presParOf" srcId="{46111882-85E3-DA49-BC59-D0093F6253EE}" destId="{678B8D96-2A38-E942-B659-2DD8AF472448}" srcOrd="0" destOrd="0" presId="urn:microsoft.com/office/officeart/2009/3/layout/StepUpProcess"/>
    <dgm:cxn modelId="{EB9F1C84-E61A-8B4A-95A2-125D34F16492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Presidential debates</a:t>
          </a:r>
          <a:r>
            <a:rPr lang="en-US" sz="1900" kern="1200" baseline="0" dirty="0" smtClean="0"/>
            <a:t> are funny</a:t>
          </a:r>
          <a:endParaRPr lang="en-US" sz="19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NLTK allows us</a:t>
          </a:r>
          <a:r>
            <a:rPr lang="en-US" sz="1900" kern="1200" baseline="0" dirty="0" smtClean="0"/>
            <a:t> to parse text easily</a:t>
          </a:r>
          <a:endParaRPr lang="en-US" sz="19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Let’s parse debates</a:t>
          </a:r>
          <a:r>
            <a:rPr lang="en-US" sz="1900" kern="1200" baseline="0" dirty="0" smtClean="0"/>
            <a:t> with Python and turn it into a comedy routine</a:t>
          </a:r>
          <a:endParaRPr lang="en-US" sz="19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running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run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</a:t>
          </a:r>
          <a:r>
            <a:rPr lang="en-US" sz="3100" kern="1200" baseline="0" dirty="0" smtClean="0"/>
            <a:t> 1</a:t>
          </a:r>
          <a:endParaRPr lang="en-US" sz="3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Form 2</a:t>
          </a:r>
          <a:endParaRPr lang="en-US" sz="3100" kern="1200" dirty="0"/>
        </a:p>
      </dsp:txBody>
      <dsp:txXfrm>
        <a:off x="3062612" y="199309"/>
        <a:ext cx="961101" cy="9611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1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Meaning 2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(fish)</a:t>
          </a:r>
          <a:endParaRPr lang="en-US" sz="23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Bass (voice</a:t>
          </a:r>
          <a:r>
            <a:rPr lang="en-US" sz="2300" kern="1200" baseline="0" dirty="0" smtClean="0"/>
            <a:t> part)</a:t>
          </a:r>
          <a:endParaRPr lang="en-US" sz="23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Small</a:t>
          </a:r>
          <a:endParaRPr lang="en-US" sz="32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Little</a:t>
          </a:r>
          <a:endParaRPr lang="en-US" sz="32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002513"/>
          <a:ext cx="9601200" cy="1313865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Classification</a:t>
          </a:r>
          <a:endParaRPr lang="en-US" sz="2600" kern="1200" dirty="0"/>
        </a:p>
      </dsp:txBody>
      <dsp:txXfrm>
        <a:off x="0" y="2002513"/>
        <a:ext cx="9601200" cy="709487"/>
      </dsp:txXfrm>
    </dsp:sp>
    <dsp:sp modelId="{4BA3C02C-7741-D947-BF44-21EFAFA26CD4}">
      <dsp:nvSpPr>
        <dsp:cNvPr id="0" name=""/>
        <dsp:cNvSpPr/>
      </dsp:nvSpPr>
      <dsp:spPr>
        <a:xfrm>
          <a:off x="0" y="2685723"/>
          <a:ext cx="4800600" cy="604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/>
            <a:t>Rule-based</a:t>
          </a:r>
          <a:endParaRPr lang="en-US" sz="3900" kern="1200" dirty="0"/>
        </a:p>
      </dsp:txBody>
      <dsp:txXfrm>
        <a:off x="0" y="2685723"/>
        <a:ext cx="4800600" cy="604378"/>
      </dsp:txXfrm>
    </dsp:sp>
    <dsp:sp modelId="{E0BE79F4-BA48-E04C-B84B-425FEBEA10AB}">
      <dsp:nvSpPr>
        <dsp:cNvPr id="0" name=""/>
        <dsp:cNvSpPr/>
      </dsp:nvSpPr>
      <dsp:spPr>
        <a:xfrm>
          <a:off x="4800600" y="2685723"/>
          <a:ext cx="4800600" cy="6043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Learning-based</a:t>
          </a:r>
          <a:endParaRPr lang="en-US" sz="3900" kern="1200" dirty="0"/>
        </a:p>
      </dsp:txBody>
      <dsp:txXfrm>
        <a:off x="4800600" y="2685723"/>
        <a:ext cx="4800600" cy="604378"/>
      </dsp:txXfrm>
    </dsp:sp>
    <dsp:sp modelId="{05F163AF-EFB0-6440-A64E-24B54AD7F1ED}">
      <dsp:nvSpPr>
        <dsp:cNvPr id="0" name=""/>
        <dsp:cNvSpPr/>
      </dsp:nvSpPr>
      <dsp:spPr>
        <a:xfrm rot="10800000">
          <a:off x="0" y="1496"/>
          <a:ext cx="9601200" cy="2020725"/>
        </a:xfrm>
        <a:prstGeom prst="upArrowCallou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</a:t>
          </a:r>
          <a:r>
            <a:rPr lang="en-US" sz="2600" kern="1200" baseline="0" dirty="0" smtClean="0"/>
            <a:t> Extraction</a:t>
          </a:r>
          <a:endParaRPr lang="en-US" sz="2600" kern="1200" dirty="0"/>
        </a:p>
      </dsp:txBody>
      <dsp:txXfrm rot="-10800000">
        <a:off x="0" y="1496"/>
        <a:ext cx="9601200" cy="709274"/>
      </dsp:txXfrm>
    </dsp:sp>
    <dsp:sp modelId="{49BBB66F-DD3E-EA4B-96AC-ED194D40D4E0}">
      <dsp:nvSpPr>
        <dsp:cNvPr id="0" name=""/>
        <dsp:cNvSpPr/>
      </dsp:nvSpPr>
      <dsp:spPr>
        <a:xfrm>
          <a:off x="0" y="710770"/>
          <a:ext cx="4800600" cy="6041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Morphological</a:t>
          </a:r>
          <a:endParaRPr lang="en-US" sz="3900" kern="1200" dirty="0"/>
        </a:p>
      </dsp:txBody>
      <dsp:txXfrm>
        <a:off x="0" y="710770"/>
        <a:ext cx="4800600" cy="604196"/>
      </dsp:txXfrm>
    </dsp:sp>
    <dsp:sp modelId="{5B43AAE6-0D86-3B4C-A62D-BD1BF543A335}">
      <dsp:nvSpPr>
        <dsp:cNvPr id="0" name=""/>
        <dsp:cNvSpPr/>
      </dsp:nvSpPr>
      <dsp:spPr>
        <a:xfrm>
          <a:off x="4800600" y="710770"/>
          <a:ext cx="4800600" cy="6041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Semantic</a:t>
          </a:r>
          <a:endParaRPr lang="en-US" sz="3900" kern="1200" dirty="0"/>
        </a:p>
      </dsp:txBody>
      <dsp:txXfrm>
        <a:off x="4800600" y="710770"/>
        <a:ext cx="4800600" cy="6041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9601200" cy="99536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Both are used to determine equivalency between tokens</a:t>
          </a:r>
          <a:endParaRPr lang="en-US" sz="3400" kern="1200" dirty="0"/>
        </a:p>
      </dsp:txBody>
      <dsp:txXfrm>
        <a:off x="0" y="0"/>
        <a:ext cx="9601200" cy="995362"/>
      </dsp:txXfrm>
    </dsp:sp>
    <dsp:sp modelId="{3047B5E7-EE38-8945-A8D1-B4E81CB3454B}">
      <dsp:nvSpPr>
        <dsp:cNvPr id="0" name=""/>
        <dsp:cNvSpPr/>
      </dsp:nvSpPr>
      <dsp:spPr>
        <a:xfrm>
          <a:off x="0" y="995362"/>
          <a:ext cx="4800600" cy="209026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995362"/>
        <a:ext cx="4800600" cy="2090261"/>
      </dsp:txXfrm>
    </dsp:sp>
    <dsp:sp modelId="{6AE4659D-B9BD-DA48-A314-104A9C7A4D84}">
      <dsp:nvSpPr>
        <dsp:cNvPr id="0" name=""/>
        <dsp:cNvSpPr/>
      </dsp:nvSpPr>
      <dsp:spPr>
        <a:xfrm>
          <a:off x="4800600" y="995362"/>
          <a:ext cx="4800600" cy="209026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800600" y="995362"/>
        <a:ext cx="4800600" cy="2090261"/>
      </dsp:txXfrm>
    </dsp:sp>
    <dsp:sp modelId="{CEAC0928-F81B-3F46-89B8-334938F38876}">
      <dsp:nvSpPr>
        <dsp:cNvPr id="0" name=""/>
        <dsp:cNvSpPr/>
      </dsp:nvSpPr>
      <dsp:spPr>
        <a:xfrm>
          <a:off x="0" y="3085623"/>
          <a:ext cx="9601200" cy="23225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Sentence</a:t>
          </a:r>
          <a:endParaRPr lang="en-US" sz="14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 (NP)</a:t>
          </a:r>
          <a:endParaRPr lang="en-US" sz="14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Det</a:t>
          </a:r>
          <a:r>
            <a:rPr lang="en-US" sz="14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</a:t>
          </a:r>
          <a:r>
            <a:rPr lang="en-US" sz="1400" kern="1200" dirty="0" err="1" smtClean="0"/>
            <a:t>Adj</a:t>
          </a:r>
          <a:r>
            <a:rPr lang="en-US" sz="14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Verb Phrase</a:t>
          </a:r>
          <a:endParaRPr lang="en-US" sz="14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</a:t>
          </a:r>
          <a:endParaRPr lang="en-US" sz="14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(NP)</a:t>
          </a:r>
          <a:endParaRPr lang="en-US" sz="14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(PP)</a:t>
          </a:r>
          <a:endParaRPr lang="en-US" sz="1400" kern="1200" dirty="0"/>
        </a:p>
      </dsp:txBody>
      <dsp:txXfrm>
        <a:off x="4998028" y="3188463"/>
        <a:ext cx="892859" cy="4329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322830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</a:t>
          </a:r>
          <a:r>
            <a:rPr lang="en-US" sz="3600" kern="1200" baseline="0" dirty="0" smtClean="0"/>
            <a:t> (sang)</a:t>
          </a:r>
          <a:endParaRPr lang="en-US" sz="3600" kern="1200" dirty="0"/>
        </a:p>
      </dsp:txBody>
      <dsp:txXfrm>
        <a:off x="0" y="2322830"/>
        <a:ext cx="2880360" cy="994619"/>
      </dsp:txXfrm>
    </dsp:sp>
    <dsp:sp modelId="{BD5200FB-E8FB-EF40-9EC6-B49963CBB825}">
      <dsp:nvSpPr>
        <dsp:cNvPr id="0" name=""/>
        <dsp:cNvSpPr/>
      </dsp:nvSpPr>
      <dsp:spPr>
        <a:xfrm>
          <a:off x="0" y="1161627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(She) (sang)</a:t>
          </a:r>
          <a:endParaRPr lang="en-US" sz="3600" kern="1200" dirty="0"/>
        </a:p>
      </dsp:txBody>
      <dsp:txXfrm>
        <a:off x="0" y="1161627"/>
        <a:ext cx="2880360" cy="994619"/>
      </dsp:txXfrm>
    </dsp:sp>
    <dsp:sp modelId="{55885370-CA1B-E241-A1E2-3EF0F883562D}">
      <dsp:nvSpPr>
        <dsp:cNvPr id="0" name=""/>
        <dsp:cNvSpPr/>
      </dsp:nvSpPr>
      <dsp:spPr>
        <a:xfrm>
          <a:off x="0" y="424"/>
          <a:ext cx="9601200" cy="99461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She</a:t>
          </a:r>
          <a:r>
            <a:rPr lang="en-US" sz="3600" kern="1200" baseline="0" dirty="0" smtClean="0"/>
            <a:t> sang.</a:t>
          </a:r>
          <a:endParaRPr lang="en-US" sz="3600" kern="1200" dirty="0"/>
        </a:p>
      </dsp:txBody>
      <dsp:txXfrm>
        <a:off x="0" y="424"/>
        <a:ext cx="2880360" cy="994619"/>
      </dsp:txXfrm>
    </dsp:sp>
    <dsp:sp modelId="{13B4D2C0-143B-E44D-A805-0BED439EF1DF}">
      <dsp:nvSpPr>
        <dsp:cNvPr id="0" name=""/>
        <dsp:cNvSpPr/>
      </dsp:nvSpPr>
      <dsp:spPr>
        <a:xfrm>
          <a:off x="5520080" y="83716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</a:t>
          </a:r>
          <a:endParaRPr lang="en-US" sz="2300" kern="1200" dirty="0"/>
        </a:p>
      </dsp:txBody>
      <dsp:txXfrm>
        <a:off x="5544475" y="108111"/>
        <a:ext cx="1200584" cy="784126"/>
      </dsp:txXfrm>
    </dsp:sp>
    <dsp:sp modelId="{C3F21B1D-22BC-644A-A9B4-837AFFD9AE80}">
      <dsp:nvSpPr>
        <dsp:cNvPr id="0" name=""/>
        <dsp:cNvSpPr/>
      </dsp:nvSpPr>
      <dsp:spPr>
        <a:xfrm>
          <a:off x="5332674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812093" y="0"/>
              </a:moveTo>
              <a:lnTo>
                <a:pt x="812093" y="166583"/>
              </a:lnTo>
              <a:lnTo>
                <a:pt x="0" y="166583"/>
              </a:lnTo>
              <a:lnTo>
                <a:pt x="0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707986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NP</a:t>
          </a:r>
          <a:endParaRPr lang="en-US" sz="2300" kern="1200" dirty="0"/>
        </a:p>
      </dsp:txBody>
      <dsp:txXfrm>
        <a:off x="4732381" y="1274194"/>
        <a:ext cx="1200584" cy="784126"/>
      </dsp:txXfrm>
    </dsp:sp>
    <dsp:sp modelId="{11FA9306-8DAB-7843-97BB-FE4D9C9954DF}">
      <dsp:nvSpPr>
        <dsp:cNvPr id="0" name=""/>
        <dsp:cNvSpPr/>
      </dsp:nvSpPr>
      <dsp:spPr>
        <a:xfrm>
          <a:off x="5286954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4707986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4732381" y="2440277"/>
        <a:ext cx="1200584" cy="784126"/>
      </dsp:txXfrm>
    </dsp:sp>
    <dsp:sp modelId="{BB42B081-923C-BB4D-8209-85317E5EE9B2}">
      <dsp:nvSpPr>
        <dsp:cNvPr id="0" name=""/>
        <dsp:cNvSpPr/>
      </dsp:nvSpPr>
      <dsp:spPr>
        <a:xfrm>
          <a:off x="6144768" y="916633"/>
          <a:ext cx="812093" cy="333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3"/>
              </a:lnTo>
              <a:lnTo>
                <a:pt x="812093" y="166583"/>
              </a:lnTo>
              <a:lnTo>
                <a:pt x="812093" y="33316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332174" y="1249799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VP</a:t>
          </a:r>
          <a:endParaRPr lang="en-US" sz="2300" kern="1200" dirty="0"/>
        </a:p>
      </dsp:txBody>
      <dsp:txXfrm>
        <a:off x="6356569" y="1274194"/>
        <a:ext cx="1200584" cy="784126"/>
      </dsp:txXfrm>
    </dsp:sp>
    <dsp:sp modelId="{AEB130C0-DDD5-7344-823E-584236DC4587}">
      <dsp:nvSpPr>
        <dsp:cNvPr id="0" name=""/>
        <dsp:cNvSpPr/>
      </dsp:nvSpPr>
      <dsp:spPr>
        <a:xfrm>
          <a:off x="6911141" y="2082716"/>
          <a:ext cx="91440" cy="333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16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332174" y="2415882"/>
          <a:ext cx="1249374" cy="8329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</a:t>
          </a:r>
          <a:endParaRPr lang="en-US" sz="2300" kern="1200" dirty="0"/>
        </a:p>
      </dsp:txBody>
      <dsp:txXfrm>
        <a:off x="6356569" y="2440277"/>
        <a:ext cx="1200584" cy="784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219" y="1105508"/>
          <a:ext cx="1844761" cy="110685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Figure out how to parse the speech</a:t>
          </a:r>
          <a:endParaRPr lang="en-US" sz="1800" kern="1200" dirty="0"/>
        </a:p>
      </dsp:txBody>
      <dsp:txXfrm>
        <a:off x="36638" y="1137927"/>
        <a:ext cx="1779923" cy="1042019"/>
      </dsp:txXfrm>
    </dsp:sp>
    <dsp:sp modelId="{B05277A4-05B0-2640-A0ED-9C5CE73A8D3A}">
      <dsp:nvSpPr>
        <dsp:cNvPr id="0" name=""/>
        <dsp:cNvSpPr/>
      </dsp:nvSpPr>
      <dsp:spPr>
        <a:xfrm>
          <a:off x="2033457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033457" y="1521687"/>
        <a:ext cx="273762" cy="274500"/>
      </dsp:txXfrm>
    </dsp:sp>
    <dsp:sp modelId="{F6ED7955-0821-9149-A63F-D36FB3CB96D7}">
      <dsp:nvSpPr>
        <dsp:cNvPr id="0" name=""/>
        <dsp:cNvSpPr/>
      </dsp:nvSpPr>
      <dsp:spPr>
        <a:xfrm>
          <a:off x="2586885" y="1105508"/>
          <a:ext cx="1844761" cy="110685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Determine appropriate features to extract</a:t>
          </a:r>
          <a:endParaRPr lang="en-US" sz="1800" kern="1200" dirty="0"/>
        </a:p>
      </dsp:txBody>
      <dsp:txXfrm>
        <a:off x="2619304" y="1137927"/>
        <a:ext cx="1779923" cy="1042019"/>
      </dsp:txXfrm>
    </dsp:sp>
    <dsp:sp modelId="{ABE8FB63-0298-534F-BB0A-AFE88E9A3970}">
      <dsp:nvSpPr>
        <dsp:cNvPr id="0" name=""/>
        <dsp:cNvSpPr/>
      </dsp:nvSpPr>
      <dsp:spPr>
        <a:xfrm>
          <a:off x="4616123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616123" y="1521687"/>
        <a:ext cx="273762" cy="274500"/>
      </dsp:txXfrm>
    </dsp:sp>
    <dsp:sp modelId="{A8A4F100-9E63-DE43-AEC1-D91B669B8859}">
      <dsp:nvSpPr>
        <dsp:cNvPr id="0" name=""/>
        <dsp:cNvSpPr/>
      </dsp:nvSpPr>
      <dsp:spPr>
        <a:xfrm>
          <a:off x="5169552" y="1105508"/>
          <a:ext cx="1844761" cy="110685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Write code to extract those features</a:t>
          </a:r>
          <a:endParaRPr lang="en-US" sz="1800" kern="1200" dirty="0"/>
        </a:p>
      </dsp:txBody>
      <dsp:txXfrm>
        <a:off x="5201971" y="1137927"/>
        <a:ext cx="1779923" cy="1042019"/>
      </dsp:txXfrm>
    </dsp:sp>
    <dsp:sp modelId="{815713BF-4A66-934F-AF84-65877B6D49F7}">
      <dsp:nvSpPr>
        <dsp:cNvPr id="0" name=""/>
        <dsp:cNvSpPr/>
      </dsp:nvSpPr>
      <dsp:spPr>
        <a:xfrm>
          <a:off x="7198790" y="1430187"/>
          <a:ext cx="391089" cy="45750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198790" y="1521687"/>
        <a:ext cx="273762" cy="274500"/>
      </dsp:txXfrm>
    </dsp:sp>
    <dsp:sp modelId="{8B2AABAD-3DD1-0D4A-888D-57261AADB432}">
      <dsp:nvSpPr>
        <dsp:cNvPr id="0" name=""/>
        <dsp:cNvSpPr/>
      </dsp:nvSpPr>
      <dsp:spPr>
        <a:xfrm>
          <a:off x="7752218" y="1105508"/>
          <a:ext cx="1844761" cy="110685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Try to learn something new and cool!</a:t>
          </a:r>
          <a:endParaRPr lang="en-US" sz="1800" kern="1200" dirty="0"/>
        </a:p>
      </dsp:txBody>
      <dsp:txXfrm>
        <a:off x="7784637" y="1137927"/>
        <a:ext cx="1779923" cy="104201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22025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(The)</a:t>
          </a:r>
          <a:r>
            <a:rPr lang="en-US" sz="2100" kern="1200" baseline="0" dirty="0" smtClean="0"/>
            <a:t> (pretty) (woman) (sang) (beautifully)</a:t>
          </a:r>
          <a:endParaRPr lang="en-US" sz="2100" kern="1200" dirty="0"/>
        </a:p>
      </dsp:txBody>
      <dsp:txXfrm>
        <a:off x="0" y="2220257"/>
        <a:ext cx="2880360" cy="841980"/>
      </dsp:txXfrm>
    </dsp:sp>
    <dsp:sp modelId="{BD5200FB-E8FB-EF40-9EC6-B49963CBB825}">
      <dsp:nvSpPr>
        <dsp:cNvPr id="0" name=""/>
        <dsp:cNvSpPr/>
      </dsp:nvSpPr>
      <dsp:spPr>
        <a:xfrm>
          <a:off x="0" y="123794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(The pretty woman) (sang beautifully)</a:t>
          </a:r>
          <a:endParaRPr lang="en-US" sz="2100" kern="1200" dirty="0"/>
        </a:p>
      </dsp:txBody>
      <dsp:txXfrm>
        <a:off x="0" y="1237947"/>
        <a:ext cx="2880360" cy="841980"/>
      </dsp:txXfrm>
    </dsp:sp>
    <dsp:sp modelId="{55885370-CA1B-E241-A1E2-3EF0F883562D}">
      <dsp:nvSpPr>
        <dsp:cNvPr id="0" name=""/>
        <dsp:cNvSpPr/>
      </dsp:nvSpPr>
      <dsp:spPr>
        <a:xfrm>
          <a:off x="0" y="255637"/>
          <a:ext cx="9601200" cy="8419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pretty</a:t>
          </a:r>
          <a:r>
            <a:rPr lang="en-US" sz="2100" kern="1200" baseline="0" dirty="0" smtClean="0"/>
            <a:t> woman sang beautifully.</a:t>
          </a:r>
          <a:endParaRPr lang="en-US" sz="2100" kern="1200" dirty="0"/>
        </a:p>
      </dsp:txBody>
      <dsp:txXfrm>
        <a:off x="0" y="255637"/>
        <a:ext cx="2880360" cy="841980"/>
      </dsp:txXfrm>
    </dsp:sp>
    <dsp:sp modelId="{13B4D2C0-143B-E44D-A805-0BED439EF1DF}">
      <dsp:nvSpPr>
        <dsp:cNvPr id="0" name=""/>
        <dsp:cNvSpPr/>
      </dsp:nvSpPr>
      <dsp:spPr>
        <a:xfrm>
          <a:off x="5960584" y="32580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</a:t>
          </a:r>
          <a:endParaRPr lang="en-US" sz="1500" kern="1200" dirty="0"/>
        </a:p>
      </dsp:txBody>
      <dsp:txXfrm>
        <a:off x="5981135" y="346353"/>
        <a:ext cx="1011373" cy="660548"/>
      </dsp:txXfrm>
    </dsp:sp>
    <dsp:sp modelId="{C3F21B1D-22BC-644A-A9B4-837AFFD9AE80}">
      <dsp:nvSpPr>
        <dsp:cNvPr id="0" name=""/>
        <dsp:cNvSpPr/>
      </dsp:nvSpPr>
      <dsp:spPr>
        <a:xfrm>
          <a:off x="4776550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1710272" y="0"/>
              </a:moveTo>
              <a:lnTo>
                <a:pt x="1710272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250312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NP</a:t>
          </a:r>
          <a:endParaRPr lang="en-US" sz="1500" kern="1200" dirty="0"/>
        </a:p>
      </dsp:txBody>
      <dsp:txXfrm>
        <a:off x="4270863" y="1328663"/>
        <a:ext cx="1011373" cy="660548"/>
      </dsp:txXfrm>
    </dsp:sp>
    <dsp:sp modelId="{11FA9306-8DAB-7843-97BB-FE4D9C9954DF}">
      <dsp:nvSpPr>
        <dsp:cNvPr id="0" name=""/>
        <dsp:cNvSpPr/>
      </dsp:nvSpPr>
      <dsp:spPr>
        <a:xfrm>
          <a:off x="3408332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1368217" y="0"/>
              </a:moveTo>
              <a:lnTo>
                <a:pt x="1368217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882094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Determiner</a:t>
          </a:r>
          <a:endParaRPr lang="en-US" sz="1500" kern="1200" dirty="0"/>
        </a:p>
      </dsp:txBody>
      <dsp:txXfrm>
        <a:off x="2902645" y="2310973"/>
        <a:ext cx="1011373" cy="660548"/>
      </dsp:txXfrm>
    </dsp:sp>
    <dsp:sp modelId="{EAC846D1-0A22-5445-B1E0-E171EAC6344D}">
      <dsp:nvSpPr>
        <dsp:cNvPr id="0" name=""/>
        <dsp:cNvSpPr/>
      </dsp:nvSpPr>
      <dsp:spPr>
        <a:xfrm>
          <a:off x="4730830" y="2009762"/>
          <a:ext cx="91440" cy="28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250312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Adj</a:t>
          </a:r>
          <a:endParaRPr lang="en-US" sz="1500" kern="1200" dirty="0"/>
        </a:p>
      </dsp:txBody>
      <dsp:txXfrm>
        <a:off x="4270863" y="2310973"/>
        <a:ext cx="1011373" cy="660548"/>
      </dsp:txXfrm>
    </dsp:sp>
    <dsp:sp modelId="{AA505ACC-4D93-5446-B661-FFD75FE0AD00}">
      <dsp:nvSpPr>
        <dsp:cNvPr id="0" name=""/>
        <dsp:cNvSpPr/>
      </dsp:nvSpPr>
      <dsp:spPr>
        <a:xfrm>
          <a:off x="4776550" y="2009762"/>
          <a:ext cx="1368217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368217" y="140330"/>
              </a:lnTo>
              <a:lnTo>
                <a:pt x="1368217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618530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Noun</a:t>
          </a:r>
          <a:endParaRPr lang="en-US" sz="1500" kern="1200" dirty="0"/>
        </a:p>
      </dsp:txBody>
      <dsp:txXfrm>
        <a:off x="5639081" y="2310973"/>
        <a:ext cx="1011373" cy="660548"/>
      </dsp:txXfrm>
    </dsp:sp>
    <dsp:sp modelId="{BB42B081-923C-BB4D-8209-85317E5EE9B2}">
      <dsp:nvSpPr>
        <dsp:cNvPr id="0" name=""/>
        <dsp:cNvSpPr/>
      </dsp:nvSpPr>
      <dsp:spPr>
        <a:xfrm>
          <a:off x="6486822" y="1027452"/>
          <a:ext cx="1710272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1710272" y="140330"/>
              </a:lnTo>
              <a:lnTo>
                <a:pt x="1710272" y="280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7670857" y="130811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VP</a:t>
          </a:r>
          <a:endParaRPr lang="en-US" sz="1500" kern="1200" dirty="0"/>
        </a:p>
      </dsp:txBody>
      <dsp:txXfrm>
        <a:off x="7691408" y="1328663"/>
        <a:ext cx="1011373" cy="660548"/>
      </dsp:txXfrm>
    </dsp:sp>
    <dsp:sp modelId="{AEB130C0-DDD5-7344-823E-584236DC4587}">
      <dsp:nvSpPr>
        <dsp:cNvPr id="0" name=""/>
        <dsp:cNvSpPr/>
      </dsp:nvSpPr>
      <dsp:spPr>
        <a:xfrm>
          <a:off x="7512985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684108" y="0"/>
              </a:moveTo>
              <a:lnTo>
                <a:pt x="684108" y="140330"/>
              </a:lnTo>
              <a:lnTo>
                <a:pt x="0" y="140330"/>
              </a:lnTo>
              <a:lnTo>
                <a:pt x="0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986748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</a:t>
          </a:r>
          <a:endParaRPr lang="en-US" sz="1500" kern="1200" dirty="0"/>
        </a:p>
      </dsp:txBody>
      <dsp:txXfrm>
        <a:off x="7007299" y="2310973"/>
        <a:ext cx="1011373" cy="660548"/>
      </dsp:txXfrm>
    </dsp:sp>
    <dsp:sp modelId="{60E759C6-A26C-A340-9ECD-ACB66335368D}">
      <dsp:nvSpPr>
        <dsp:cNvPr id="0" name=""/>
        <dsp:cNvSpPr/>
      </dsp:nvSpPr>
      <dsp:spPr>
        <a:xfrm>
          <a:off x="8197094" y="2009762"/>
          <a:ext cx="684108" cy="280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30"/>
              </a:lnTo>
              <a:lnTo>
                <a:pt x="684108" y="140330"/>
              </a:lnTo>
              <a:lnTo>
                <a:pt x="684108" y="28066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8354966" y="2290422"/>
          <a:ext cx="1052475" cy="70165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Adv</a:t>
          </a:r>
          <a:endParaRPr lang="en-US" sz="1500" kern="1200" dirty="0"/>
        </a:p>
      </dsp:txBody>
      <dsp:txXfrm>
        <a:off x="8375517" y="2310973"/>
        <a:ext cx="1011373" cy="6605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5544312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5558523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4725508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436159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4375806" y="751236"/>
        <a:ext cx="699403" cy="456794"/>
      </dsp:txXfrm>
    </dsp:sp>
    <dsp:sp modelId="{11FA9306-8DAB-7843-97BB-FE4D9C9954DF}">
      <dsp:nvSpPr>
        <dsp:cNvPr id="0" name=""/>
        <dsp:cNvSpPr/>
      </dsp:nvSpPr>
      <dsp:spPr>
        <a:xfrm>
          <a:off x="3779335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946172" y="0"/>
              </a:moveTo>
              <a:lnTo>
                <a:pt x="946172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EAC846D1-0A22-5445-B1E0-E171EAC6344D}">
      <dsp:nvSpPr>
        <dsp:cNvPr id="0" name=""/>
        <dsp:cNvSpPr/>
      </dsp:nvSpPr>
      <dsp:spPr>
        <a:xfrm>
          <a:off x="4679788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Adj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4725508" y="1222242"/>
          <a:ext cx="946172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946172" y="97043"/>
              </a:lnTo>
              <a:lnTo>
                <a:pt x="946172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5908224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727028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6741239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6617854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3941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6268152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7090940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 Phrase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6101121" y="-2536145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50301"/>
        <a:ext cx="6103011" cy="771875"/>
      </dsp:txXfrm>
    </dsp:sp>
    <dsp:sp modelId="{8597028F-F98A-184F-9B8E-12C0CD7712D8}">
      <dsp:nvSpPr>
        <dsp:cNvPr id="0" name=""/>
        <dsp:cNvSpPr/>
      </dsp:nvSpPr>
      <dsp:spPr>
        <a:xfrm>
          <a:off x="0" y="1620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Speech</a:t>
          </a:r>
          <a:endParaRPr lang="en-US" sz="5700" kern="1200" dirty="0"/>
        </a:p>
      </dsp:txBody>
      <dsp:txXfrm>
        <a:off x="52196" y="53816"/>
        <a:ext cx="3352040" cy="964845"/>
      </dsp:txXfrm>
    </dsp:sp>
    <dsp:sp modelId="{9FF42A31-B45B-234A-AC54-E73B1AA25466}">
      <dsp:nvSpPr>
        <dsp:cNvPr id="0" name=""/>
        <dsp:cNvSpPr/>
      </dsp:nvSpPr>
      <dsp:spPr>
        <a:xfrm rot="5400000">
          <a:off x="6101121" y="-1413446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definition</a:t>
          </a:r>
          <a:endParaRPr lang="en-US" sz="4600" kern="1200" dirty="0"/>
        </a:p>
      </dsp:txBody>
      <dsp:txXfrm rot="-5400000">
        <a:off x="3456432" y="1273000"/>
        <a:ext cx="6103011" cy="771875"/>
      </dsp:txXfrm>
    </dsp:sp>
    <dsp:sp modelId="{6F5B036B-57CA-2747-82C9-ECAB84798ED8}">
      <dsp:nvSpPr>
        <dsp:cNvPr id="0" name=""/>
        <dsp:cNvSpPr/>
      </dsp:nvSpPr>
      <dsp:spPr>
        <a:xfrm>
          <a:off x="0" y="1124318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Orator</a:t>
          </a:r>
          <a:endParaRPr lang="en-US" sz="5700" kern="1200" dirty="0"/>
        </a:p>
      </dsp:txBody>
      <dsp:txXfrm>
        <a:off x="52196" y="1176514"/>
        <a:ext cx="3352040" cy="964845"/>
      </dsp:txXfrm>
    </dsp:sp>
    <dsp:sp modelId="{0D45B1F1-4E20-7445-8FB9-F4A6FA90AADA}">
      <dsp:nvSpPr>
        <dsp:cNvPr id="0" name=""/>
        <dsp:cNvSpPr/>
      </dsp:nvSpPr>
      <dsp:spPr>
        <a:xfrm rot="5400000">
          <a:off x="6101121" y="-290747"/>
          <a:ext cx="855389" cy="614476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 </a:t>
          </a:r>
          <a:r>
            <a:rPr lang="en-US" sz="4600" kern="1200" dirty="0" err="1" smtClean="0"/>
            <a:t>defininition</a:t>
          </a:r>
          <a:endParaRPr lang="en-US" sz="4600" kern="1200" dirty="0"/>
        </a:p>
      </dsp:txBody>
      <dsp:txXfrm rot="-5400000">
        <a:off x="3456432" y="2395699"/>
        <a:ext cx="6103011" cy="771875"/>
      </dsp:txXfrm>
    </dsp:sp>
    <dsp:sp modelId="{4458D59D-2BE2-164B-8319-1F81ECB48394}">
      <dsp:nvSpPr>
        <dsp:cNvPr id="0" name=""/>
        <dsp:cNvSpPr/>
      </dsp:nvSpPr>
      <dsp:spPr>
        <a:xfrm>
          <a:off x="0" y="2247017"/>
          <a:ext cx="3456432" cy="1069237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lvl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700" kern="1200" dirty="0" smtClean="0"/>
            <a:t>Rhetoric</a:t>
          </a:r>
          <a:endParaRPr lang="en-US" sz="5700" kern="1200" dirty="0"/>
        </a:p>
      </dsp:txBody>
      <dsp:txXfrm>
        <a:off x="52196" y="2299213"/>
        <a:ext cx="3352040" cy="96484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705179" y="111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Very</a:t>
          </a:r>
          <a:r>
            <a:rPr lang="en-US" sz="1800" kern="1200" baseline="0" dirty="0" smtClean="0"/>
            <a:t> Old</a:t>
          </a:r>
          <a:endParaRPr lang="en-US" sz="1800" kern="1200" dirty="0"/>
        </a:p>
      </dsp:txBody>
      <dsp:txXfrm rot="10800000">
        <a:off x="1802158" y="1117"/>
        <a:ext cx="6287819" cy="387915"/>
      </dsp:txXfrm>
    </dsp:sp>
    <dsp:sp modelId="{4DFC2DE7-F441-4246-AE9F-F2F47F28F07C}">
      <dsp:nvSpPr>
        <dsp:cNvPr id="0" name=""/>
        <dsp:cNvSpPr/>
      </dsp:nvSpPr>
      <dsp:spPr>
        <a:xfrm>
          <a:off x="1511222" y="111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705179" y="489071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Thomas Pain</a:t>
          </a:r>
          <a:endParaRPr lang="en-US" sz="1800" kern="1200" dirty="0"/>
        </a:p>
      </dsp:txBody>
      <dsp:txXfrm rot="10800000">
        <a:off x="1802158" y="489071"/>
        <a:ext cx="6287819" cy="387915"/>
      </dsp:txXfrm>
    </dsp:sp>
    <dsp:sp modelId="{9FFFA074-5223-DF43-98DB-430BF47B885E}">
      <dsp:nvSpPr>
        <dsp:cNvPr id="0" name=""/>
        <dsp:cNvSpPr/>
      </dsp:nvSpPr>
      <dsp:spPr>
        <a:xfrm>
          <a:off x="1511222" y="489071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705179" y="977025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Winston</a:t>
          </a:r>
          <a:r>
            <a:rPr lang="en-US" sz="1800" kern="1200" baseline="0" dirty="0" smtClean="0"/>
            <a:t> Churchill</a:t>
          </a:r>
        </a:p>
      </dsp:txBody>
      <dsp:txXfrm rot="10800000">
        <a:off x="1802158" y="977025"/>
        <a:ext cx="6287819" cy="387915"/>
      </dsp:txXfrm>
    </dsp:sp>
    <dsp:sp modelId="{395155FE-3B06-A843-8B89-18E3A57B5410}">
      <dsp:nvSpPr>
        <dsp:cNvPr id="0" name=""/>
        <dsp:cNvSpPr/>
      </dsp:nvSpPr>
      <dsp:spPr>
        <a:xfrm>
          <a:off x="1511222" y="977025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705179" y="1464979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Adolph Hitler</a:t>
          </a:r>
        </a:p>
      </dsp:txBody>
      <dsp:txXfrm rot="10800000">
        <a:off x="1802158" y="1464979"/>
        <a:ext cx="6287819" cy="387915"/>
      </dsp:txXfrm>
    </dsp:sp>
    <dsp:sp modelId="{055E5E87-6A4A-FE4C-85E8-DF5300CEAC7E}">
      <dsp:nvSpPr>
        <dsp:cNvPr id="0" name=""/>
        <dsp:cNvSpPr/>
      </dsp:nvSpPr>
      <dsp:spPr>
        <a:xfrm>
          <a:off x="1511222" y="1464979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705179" y="1952933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Martin Luther King Jr.</a:t>
          </a:r>
        </a:p>
      </dsp:txBody>
      <dsp:txXfrm rot="10800000">
        <a:off x="1802158" y="1952933"/>
        <a:ext cx="6287819" cy="387915"/>
      </dsp:txXfrm>
    </dsp:sp>
    <dsp:sp modelId="{2AA9CA53-FE75-1C41-9DB9-C09F6223E436}">
      <dsp:nvSpPr>
        <dsp:cNvPr id="0" name=""/>
        <dsp:cNvSpPr/>
      </dsp:nvSpPr>
      <dsp:spPr>
        <a:xfrm>
          <a:off x="1511222" y="1952933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705179" y="2440887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Malcolm X</a:t>
          </a:r>
        </a:p>
      </dsp:txBody>
      <dsp:txXfrm rot="10800000">
        <a:off x="1802158" y="2440887"/>
        <a:ext cx="6287819" cy="387915"/>
      </dsp:txXfrm>
    </dsp:sp>
    <dsp:sp modelId="{425E9C7E-7880-024D-999B-4A086183054A}">
      <dsp:nvSpPr>
        <dsp:cNvPr id="0" name=""/>
        <dsp:cNvSpPr/>
      </dsp:nvSpPr>
      <dsp:spPr>
        <a:xfrm>
          <a:off x="1511222" y="2440887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705179" y="2928842"/>
          <a:ext cx="6384798" cy="387915"/>
        </a:xfrm>
        <a:prstGeom prst="homePlat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060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Barack Obama</a:t>
          </a:r>
        </a:p>
      </dsp:txBody>
      <dsp:txXfrm rot="10800000">
        <a:off x="1802158" y="2928842"/>
        <a:ext cx="6287819" cy="387915"/>
      </dsp:txXfrm>
    </dsp:sp>
    <dsp:sp modelId="{078DA0A8-DBD1-6845-BB29-DB1BC6963770}">
      <dsp:nvSpPr>
        <dsp:cNvPr id="0" name=""/>
        <dsp:cNvSpPr/>
      </dsp:nvSpPr>
      <dsp:spPr>
        <a:xfrm>
          <a:off x="1511222" y="2928842"/>
          <a:ext cx="387915" cy="38791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a speech</a:t>
          </a:r>
          <a:endParaRPr lang="en-US" sz="22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words out of a speech</a:t>
          </a:r>
          <a:endParaRPr lang="en-US" sz="22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words</a:t>
          </a:r>
          <a:endParaRPr lang="en-US" sz="22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Extract features about sentences</a:t>
          </a:r>
          <a:endParaRPr lang="en-US" sz="22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Find fun patterns!</a:t>
          </a:r>
          <a:endParaRPr lang="en-US" sz="2200" kern="1200" dirty="0"/>
        </a:p>
      </dsp:txBody>
      <dsp:txXfrm>
        <a:off x="8255436" y="167157"/>
        <a:ext cx="1508131" cy="1321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72009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Morphology</a:t>
          </a:r>
        </a:p>
      </dsp:txBody>
      <dsp:txXfrm>
        <a:off x="720090" y="1230"/>
        <a:ext cx="2550318" cy="1530191"/>
      </dsp:txXfrm>
    </dsp:sp>
    <dsp:sp modelId="{09CFF73B-19FE-E448-895B-2B9735A5DAD0}">
      <dsp:nvSpPr>
        <dsp:cNvPr id="0" name=""/>
        <dsp:cNvSpPr/>
      </dsp:nvSpPr>
      <dsp:spPr>
        <a:xfrm>
          <a:off x="3525440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Syntax</a:t>
          </a:r>
        </a:p>
      </dsp:txBody>
      <dsp:txXfrm>
        <a:off x="3525440" y="1230"/>
        <a:ext cx="2550318" cy="1530191"/>
      </dsp:txXfrm>
    </dsp:sp>
    <dsp:sp modelId="{D341FA8F-7008-BF41-B097-D95882BB4416}">
      <dsp:nvSpPr>
        <dsp:cNvPr id="0" name=""/>
        <dsp:cNvSpPr/>
      </dsp:nvSpPr>
      <dsp:spPr>
        <a:xfrm>
          <a:off x="6330791" y="1230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Semantics</a:t>
          </a:r>
          <a:endParaRPr lang="en-US" sz="3600" kern="1200" dirty="0"/>
        </a:p>
      </dsp:txBody>
      <dsp:txXfrm>
        <a:off x="6330791" y="1230"/>
        <a:ext cx="2550318" cy="1530191"/>
      </dsp:txXfrm>
    </dsp:sp>
    <dsp:sp modelId="{B8A88910-71FA-7B47-8CBD-B3EC2A4FD529}">
      <dsp:nvSpPr>
        <dsp:cNvPr id="0" name=""/>
        <dsp:cNvSpPr/>
      </dsp:nvSpPr>
      <dsp:spPr>
        <a:xfrm>
          <a:off x="72009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Writing systems</a:t>
          </a:r>
          <a:endParaRPr lang="en-US" sz="3600" kern="1200" dirty="0"/>
        </a:p>
      </dsp:txBody>
      <dsp:txXfrm>
        <a:off x="720090" y="1786453"/>
        <a:ext cx="2550318" cy="1530191"/>
      </dsp:txXfrm>
    </dsp:sp>
    <dsp:sp modelId="{46ACB3D4-CB6F-234D-9A65-E7FA78C83833}">
      <dsp:nvSpPr>
        <dsp:cNvPr id="0" name=""/>
        <dsp:cNvSpPr/>
      </dsp:nvSpPr>
      <dsp:spPr>
        <a:xfrm>
          <a:off x="3525440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Phonetics</a:t>
          </a:r>
        </a:p>
      </dsp:txBody>
      <dsp:txXfrm>
        <a:off x="3525440" y="1786453"/>
        <a:ext cx="2550318" cy="1530191"/>
      </dsp:txXfrm>
    </dsp:sp>
    <dsp:sp modelId="{F80D902E-95BF-7C4F-BDCD-4F03BEA12B61}">
      <dsp:nvSpPr>
        <dsp:cNvPr id="0" name=""/>
        <dsp:cNvSpPr/>
      </dsp:nvSpPr>
      <dsp:spPr>
        <a:xfrm>
          <a:off x="6330791" y="1786453"/>
          <a:ext cx="2550318" cy="153019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Phonology</a:t>
          </a:r>
        </a:p>
      </dsp:txBody>
      <dsp:txXfrm>
        <a:off x="6330791" y="1786453"/>
        <a:ext cx="2550318" cy="1530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morphemes</a:t>
          </a:r>
          <a:endParaRPr lang="en-US" sz="19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bound</a:t>
          </a:r>
          <a:endParaRPr lang="en-US" sz="19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affixes</a:t>
          </a:r>
          <a:endParaRPr lang="en-US" sz="19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roots</a:t>
          </a:r>
          <a:endParaRPr lang="en-US" sz="19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free</a:t>
          </a:r>
          <a:endParaRPr lang="en-US" sz="19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Open class content words</a:t>
          </a:r>
          <a:endParaRPr lang="en-US" sz="19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Closed class function words</a:t>
          </a:r>
          <a:endParaRPr lang="en-US" sz="1900" kern="1200" dirty="0"/>
        </a:p>
      </dsp:txBody>
      <dsp:txXfrm>
        <a:off x="4234141" y="2257492"/>
        <a:ext cx="1748916" cy="5334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Noun</a:t>
          </a:r>
          <a:endParaRPr lang="en-US" sz="27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Verb</a:t>
          </a:r>
          <a:endParaRPr lang="en-US" sz="27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Adjective</a:t>
          </a:r>
          <a:endParaRPr lang="en-US" sz="27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Adverb</a:t>
          </a:r>
          <a:endParaRPr lang="en-US" sz="27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Pronoun</a:t>
          </a:r>
          <a:endParaRPr lang="en-US" sz="27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Determiner</a:t>
          </a:r>
          <a:endParaRPr lang="en-US" sz="27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Adposition</a:t>
          </a:r>
          <a:endParaRPr lang="en-US" sz="2700" kern="1200" dirty="0"/>
        </a:p>
      </dsp:txBody>
      <dsp:txXfrm>
        <a:off x="5886357" y="1267639"/>
        <a:ext cx="1809600" cy="1085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2726414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(my) (pajamas)</a:t>
          </a:r>
          <a:endParaRPr lang="en-US" sz="1500" kern="1200" dirty="0"/>
        </a:p>
      </dsp:txBody>
      <dsp:txXfrm>
        <a:off x="0" y="2726414"/>
        <a:ext cx="2880360" cy="582260"/>
      </dsp:txXfrm>
    </dsp:sp>
    <dsp:sp modelId="{7BCB15EA-55B2-5746-AA9A-E617AFE8AE94}">
      <dsp:nvSpPr>
        <dsp:cNvPr id="0" name=""/>
        <dsp:cNvSpPr/>
      </dsp:nvSpPr>
      <dsp:spPr>
        <a:xfrm>
          <a:off x="0" y="2047111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(a)</a:t>
          </a:r>
          <a:r>
            <a:rPr lang="en-US" sz="1500" kern="1200" baseline="0" dirty="0" smtClean="0"/>
            <a:t> (mouse) (in) (my pajamas)</a:t>
          </a:r>
          <a:endParaRPr lang="en-US" sz="1500" kern="1200" dirty="0"/>
        </a:p>
      </dsp:txBody>
      <dsp:txXfrm>
        <a:off x="0" y="2047111"/>
        <a:ext cx="2880360" cy="582260"/>
      </dsp:txXfrm>
    </dsp:sp>
    <dsp:sp modelId="{B03931E8-069C-174D-834B-1CFDA0B3A0C0}">
      <dsp:nvSpPr>
        <dsp:cNvPr id="0" name=""/>
        <dsp:cNvSpPr/>
      </dsp:nvSpPr>
      <dsp:spPr>
        <a:xfrm>
          <a:off x="0" y="1367807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mouse) (in my pajamas)</a:t>
          </a:r>
          <a:endParaRPr lang="en-US" sz="1500" kern="1200" dirty="0"/>
        </a:p>
      </dsp:txBody>
      <dsp:txXfrm>
        <a:off x="0" y="1367807"/>
        <a:ext cx="2880360" cy="582260"/>
      </dsp:txXfrm>
    </dsp:sp>
    <dsp:sp modelId="{BD5200FB-E8FB-EF40-9EC6-B49963CBB825}">
      <dsp:nvSpPr>
        <dsp:cNvPr id="0" name=""/>
        <dsp:cNvSpPr/>
      </dsp:nvSpPr>
      <dsp:spPr>
        <a:xfrm>
          <a:off x="0" y="688503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(I) (killed a mouse in my pajamas)</a:t>
          </a:r>
          <a:endParaRPr lang="en-US" sz="1500" kern="1200" dirty="0"/>
        </a:p>
      </dsp:txBody>
      <dsp:txXfrm>
        <a:off x="0" y="688503"/>
        <a:ext cx="2880360" cy="582260"/>
      </dsp:txXfrm>
    </dsp:sp>
    <dsp:sp modelId="{55885370-CA1B-E241-A1E2-3EF0F883562D}">
      <dsp:nvSpPr>
        <dsp:cNvPr id="0" name=""/>
        <dsp:cNvSpPr/>
      </dsp:nvSpPr>
      <dsp:spPr>
        <a:xfrm>
          <a:off x="0" y="9200"/>
          <a:ext cx="9601200" cy="5822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 killed</a:t>
          </a:r>
          <a:r>
            <a:rPr lang="en-US" sz="1500" kern="1200" baseline="0" dirty="0" smtClean="0"/>
            <a:t> a mouse in my pajamas.</a:t>
          </a:r>
          <a:endParaRPr lang="en-US" sz="1500" kern="1200" dirty="0"/>
        </a:p>
      </dsp:txBody>
      <dsp:txXfrm>
        <a:off x="0" y="9200"/>
        <a:ext cx="2880360" cy="582260"/>
      </dsp:txXfrm>
    </dsp:sp>
    <dsp:sp modelId="{13B4D2C0-143B-E44D-A805-0BED439EF1DF}">
      <dsp:nvSpPr>
        <dsp:cNvPr id="0" name=""/>
        <dsp:cNvSpPr/>
      </dsp:nvSpPr>
      <dsp:spPr>
        <a:xfrm>
          <a:off x="4598139" y="57721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</a:t>
          </a:r>
          <a:endParaRPr lang="en-US" sz="1000" kern="1200" dirty="0"/>
        </a:p>
      </dsp:txBody>
      <dsp:txXfrm>
        <a:off x="4612350" y="71932"/>
        <a:ext cx="699403" cy="456794"/>
      </dsp:txXfrm>
    </dsp:sp>
    <dsp:sp modelId="{C3F21B1D-22BC-644A-A9B4-837AFFD9AE80}">
      <dsp:nvSpPr>
        <dsp:cNvPr id="0" name=""/>
        <dsp:cNvSpPr/>
      </dsp:nvSpPr>
      <dsp:spPr>
        <a:xfrm>
          <a:off x="3779335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1182716" y="0"/>
              </a:moveTo>
              <a:lnTo>
                <a:pt x="118271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415422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3429633" y="751236"/>
        <a:ext cx="699403" cy="456794"/>
      </dsp:txXfrm>
    </dsp:sp>
    <dsp:sp modelId="{AA505ACC-4D93-5446-B661-FFD75FE0AD00}">
      <dsp:nvSpPr>
        <dsp:cNvPr id="0" name=""/>
        <dsp:cNvSpPr/>
      </dsp:nvSpPr>
      <dsp:spPr>
        <a:xfrm>
          <a:off x="3733615" y="1222242"/>
          <a:ext cx="91440" cy="1940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3415422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Noun</a:t>
          </a:r>
          <a:endParaRPr lang="en-US" sz="1000" kern="1200" dirty="0"/>
        </a:p>
      </dsp:txBody>
      <dsp:txXfrm>
        <a:off x="3429633" y="1430540"/>
        <a:ext cx="699403" cy="456794"/>
      </dsp:txXfrm>
    </dsp:sp>
    <dsp:sp modelId="{BB42B081-923C-BB4D-8209-85317E5EE9B2}">
      <dsp:nvSpPr>
        <dsp:cNvPr id="0" name=""/>
        <dsp:cNvSpPr/>
      </dsp:nvSpPr>
      <dsp:spPr>
        <a:xfrm>
          <a:off x="4962051" y="542938"/>
          <a:ext cx="118271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182716" y="97043"/>
              </a:lnTo>
              <a:lnTo>
                <a:pt x="1182716" y="19408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80855" y="737025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VP</a:t>
          </a:r>
          <a:endParaRPr lang="en-US" sz="1000" kern="1200" dirty="0"/>
        </a:p>
      </dsp:txBody>
      <dsp:txXfrm>
        <a:off x="5795066" y="751236"/>
        <a:ext cx="699403" cy="456794"/>
      </dsp:txXfrm>
    </dsp:sp>
    <dsp:sp modelId="{AEB130C0-DDD5-7344-823E-584236DC4587}">
      <dsp:nvSpPr>
        <dsp:cNvPr id="0" name=""/>
        <dsp:cNvSpPr/>
      </dsp:nvSpPr>
      <dsp:spPr>
        <a:xfrm>
          <a:off x="4725508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1419259" y="0"/>
              </a:moveTo>
              <a:lnTo>
                <a:pt x="1419259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4361595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V</a:t>
          </a:r>
          <a:endParaRPr lang="en-US" sz="1000" kern="1200" dirty="0"/>
        </a:p>
      </dsp:txBody>
      <dsp:txXfrm>
        <a:off x="4375806" y="1430540"/>
        <a:ext cx="699403" cy="456794"/>
      </dsp:txXfrm>
    </dsp:sp>
    <dsp:sp modelId="{1AA4550D-0D3E-B347-A032-39031651E8D0}">
      <dsp:nvSpPr>
        <dsp:cNvPr id="0" name=""/>
        <dsp:cNvSpPr/>
      </dsp:nvSpPr>
      <dsp:spPr>
        <a:xfrm>
          <a:off x="5671681" y="1222242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5307768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5321979" y="1430540"/>
        <a:ext cx="699403" cy="456794"/>
      </dsp:txXfrm>
    </dsp:sp>
    <dsp:sp modelId="{DE0096ED-A2F2-A747-8D9C-CFBA4A0C4F4F}">
      <dsp:nvSpPr>
        <dsp:cNvPr id="0" name=""/>
        <dsp:cNvSpPr/>
      </dsp:nvSpPr>
      <dsp:spPr>
        <a:xfrm>
          <a:off x="5198595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834682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Det</a:t>
          </a:r>
          <a:endParaRPr lang="en-US" sz="1000" kern="1200" dirty="0" smtClean="0"/>
        </a:p>
      </dsp:txBody>
      <dsp:txXfrm>
        <a:off x="4848893" y="2109843"/>
        <a:ext cx="699403" cy="456794"/>
      </dsp:txXfrm>
    </dsp:sp>
    <dsp:sp modelId="{5BF575C4-A90E-5D4E-90A3-B2C9413D1C45}">
      <dsp:nvSpPr>
        <dsp:cNvPr id="0" name=""/>
        <dsp:cNvSpPr/>
      </dsp:nvSpPr>
      <dsp:spPr>
        <a:xfrm>
          <a:off x="5671681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780855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</a:p>
      </dsp:txBody>
      <dsp:txXfrm>
        <a:off x="5795066" y="2109843"/>
        <a:ext cx="699403" cy="456794"/>
      </dsp:txXfrm>
    </dsp:sp>
    <dsp:sp modelId="{BDDA02E4-A625-754A-A100-688B1F97BC90}">
      <dsp:nvSpPr>
        <dsp:cNvPr id="0" name=""/>
        <dsp:cNvSpPr/>
      </dsp:nvSpPr>
      <dsp:spPr>
        <a:xfrm>
          <a:off x="6144767" y="1222242"/>
          <a:ext cx="1419259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1419259" y="97043"/>
              </a:lnTo>
              <a:lnTo>
                <a:pt x="1419259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7200114" y="1416329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PP</a:t>
          </a:r>
          <a:endParaRPr lang="en-US" sz="1000" kern="1200" dirty="0"/>
        </a:p>
      </dsp:txBody>
      <dsp:txXfrm>
        <a:off x="7214325" y="1430540"/>
        <a:ext cx="699403" cy="456794"/>
      </dsp:txXfrm>
    </dsp:sp>
    <dsp:sp modelId="{0AE6D2A3-0679-284B-858B-9A6A0E5D49E0}">
      <dsp:nvSpPr>
        <dsp:cNvPr id="0" name=""/>
        <dsp:cNvSpPr/>
      </dsp:nvSpPr>
      <dsp:spPr>
        <a:xfrm>
          <a:off x="7090940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727028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Prep</a:t>
          </a:r>
          <a:endParaRPr lang="en-US" sz="1000" kern="1200" dirty="0"/>
        </a:p>
      </dsp:txBody>
      <dsp:txXfrm>
        <a:off x="6741239" y="2109843"/>
        <a:ext cx="699403" cy="456794"/>
      </dsp:txXfrm>
    </dsp:sp>
    <dsp:sp modelId="{580DFE7A-2C79-4D46-A7F2-425ACE06E1C7}">
      <dsp:nvSpPr>
        <dsp:cNvPr id="0" name=""/>
        <dsp:cNvSpPr/>
      </dsp:nvSpPr>
      <dsp:spPr>
        <a:xfrm>
          <a:off x="7564027" y="1901545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673201" y="2095632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NP</a:t>
          </a:r>
          <a:endParaRPr lang="en-US" sz="1000" kern="1200" dirty="0"/>
        </a:p>
      </dsp:txBody>
      <dsp:txXfrm>
        <a:off x="7687412" y="2109843"/>
        <a:ext cx="699403" cy="456794"/>
      </dsp:txXfrm>
    </dsp:sp>
    <dsp:sp modelId="{37BABF7A-91F3-C546-B326-A499CCDFBA8B}">
      <dsp:nvSpPr>
        <dsp:cNvPr id="0" name=""/>
        <dsp:cNvSpPr/>
      </dsp:nvSpPr>
      <dsp:spPr>
        <a:xfrm>
          <a:off x="7564027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473086" y="0"/>
              </a:moveTo>
              <a:lnTo>
                <a:pt x="473086" y="97043"/>
              </a:lnTo>
              <a:lnTo>
                <a:pt x="0" y="97043"/>
              </a:lnTo>
              <a:lnTo>
                <a:pt x="0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7200114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Determiner</a:t>
          </a:r>
          <a:endParaRPr lang="en-US" sz="1000" kern="1200" dirty="0"/>
        </a:p>
      </dsp:txBody>
      <dsp:txXfrm>
        <a:off x="7214325" y="2789147"/>
        <a:ext cx="699403" cy="456794"/>
      </dsp:txXfrm>
    </dsp:sp>
    <dsp:sp modelId="{A2EA7DA1-3484-584C-8E17-3BC9C6069293}">
      <dsp:nvSpPr>
        <dsp:cNvPr id="0" name=""/>
        <dsp:cNvSpPr/>
      </dsp:nvSpPr>
      <dsp:spPr>
        <a:xfrm>
          <a:off x="8037113" y="2580849"/>
          <a:ext cx="473086" cy="19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043"/>
              </a:lnTo>
              <a:lnTo>
                <a:pt x="473086" y="97043"/>
              </a:lnTo>
              <a:lnTo>
                <a:pt x="473086" y="194086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8146287" y="2774936"/>
          <a:ext cx="727825" cy="48521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N</a:t>
          </a:r>
          <a:endParaRPr lang="en-US" sz="1000" kern="1200" dirty="0"/>
        </a:p>
      </dsp:txBody>
      <dsp:txXfrm>
        <a:off x="8160498" y="2789147"/>
        <a:ext cx="699403" cy="4567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26357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written or oral word paired with its meaning</a:t>
          </a:r>
          <a:endParaRPr lang="en-US" sz="1700" kern="1200" dirty="0"/>
        </a:p>
      </dsp:txBody>
      <dsp:txXfrm>
        <a:off x="0" y="263577"/>
        <a:ext cx="9601200" cy="696150"/>
      </dsp:txXfrm>
    </dsp:sp>
    <dsp:sp modelId="{7700A752-1605-414D-A263-3EA07EC6618F}">
      <dsp:nvSpPr>
        <dsp:cNvPr id="0" name=""/>
        <dsp:cNvSpPr/>
      </dsp:nvSpPr>
      <dsp:spPr>
        <a:xfrm>
          <a:off x="480060" y="1265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Lexeme</a:t>
          </a:r>
          <a:endParaRPr lang="en-US" sz="1700" kern="1200" dirty="0"/>
        </a:p>
      </dsp:txBody>
      <dsp:txXfrm>
        <a:off x="504558" y="37155"/>
        <a:ext cx="6671844" cy="452844"/>
      </dsp:txXfrm>
    </dsp:sp>
    <dsp:sp modelId="{39F76B95-8CF5-EB49-83A8-D41C4A79CF61}">
      <dsp:nvSpPr>
        <dsp:cNvPr id="0" name=""/>
        <dsp:cNvSpPr/>
      </dsp:nvSpPr>
      <dsp:spPr>
        <a:xfrm>
          <a:off x="0" y="1302447"/>
          <a:ext cx="96012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 finite list of lexemes</a:t>
          </a:r>
          <a:endParaRPr lang="en-US" sz="1700" kern="1200" dirty="0"/>
        </a:p>
      </dsp:txBody>
      <dsp:txXfrm>
        <a:off x="0" y="1302447"/>
        <a:ext cx="9601200" cy="696150"/>
      </dsp:txXfrm>
    </dsp:sp>
    <dsp:sp modelId="{4E92D5D3-0975-D542-8C81-C0E1F2836AEA}">
      <dsp:nvSpPr>
        <dsp:cNvPr id="0" name=""/>
        <dsp:cNvSpPr/>
      </dsp:nvSpPr>
      <dsp:spPr>
        <a:xfrm>
          <a:off x="480060" y="105152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Lexicon</a:t>
          </a:r>
          <a:endParaRPr lang="en-US" sz="1700" kern="1200" dirty="0"/>
        </a:p>
      </dsp:txBody>
      <dsp:txXfrm>
        <a:off x="504558" y="1076025"/>
        <a:ext cx="6671844" cy="452844"/>
      </dsp:txXfrm>
    </dsp:sp>
    <dsp:sp modelId="{EBDD5655-0F48-5A4A-84E0-7B85D0DC2F0D}">
      <dsp:nvSpPr>
        <dsp:cNvPr id="0" name=""/>
        <dsp:cNvSpPr/>
      </dsp:nvSpPr>
      <dsp:spPr>
        <a:xfrm>
          <a:off x="0" y="2341317"/>
          <a:ext cx="96012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160" tIns="354076" rIns="74516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The grammatical form used to represent a lexeme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Part</a:t>
          </a:r>
          <a:r>
            <a:rPr lang="en-US" sz="1700" kern="1200" baseline="0" dirty="0" smtClean="0"/>
            <a:t> of speech specific</a:t>
          </a:r>
          <a:endParaRPr lang="en-US" sz="1700" kern="1200" dirty="0" smtClean="0"/>
        </a:p>
      </dsp:txBody>
      <dsp:txXfrm>
        <a:off x="0" y="2341317"/>
        <a:ext cx="9601200" cy="963900"/>
      </dsp:txXfrm>
    </dsp:sp>
    <dsp:sp modelId="{36EEFDE4-7E33-2347-9BB1-5F669108AB9F}">
      <dsp:nvSpPr>
        <dsp:cNvPr id="0" name=""/>
        <dsp:cNvSpPr/>
      </dsp:nvSpPr>
      <dsp:spPr>
        <a:xfrm>
          <a:off x="480060" y="2090397"/>
          <a:ext cx="6720840" cy="5018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Lemma</a:t>
          </a:r>
          <a:endParaRPr lang="en-US" sz="1700" kern="1200" dirty="0"/>
        </a:p>
      </dsp:txBody>
      <dsp:txXfrm>
        <a:off x="504558" y="2114895"/>
        <a:ext cx="6671844" cy="4528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Lemma</a:t>
          </a:r>
          <a:endParaRPr lang="en-US" sz="22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Lexeme</a:t>
          </a:r>
          <a:endParaRPr lang="en-US" sz="2200" kern="1200" dirty="0"/>
        </a:p>
      </dsp:txBody>
      <dsp:txXfrm>
        <a:off x="5065600" y="408614"/>
        <a:ext cx="2830418" cy="461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5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2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480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6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39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43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07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114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91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9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8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82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88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8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63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39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6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5/12/16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8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7" r:id="rId1"/>
    <p:sldLayoutId id="2147485778" r:id="rId2"/>
    <p:sldLayoutId id="2147485779" r:id="rId3"/>
    <p:sldLayoutId id="2147485780" r:id="rId4"/>
    <p:sldLayoutId id="2147485781" r:id="rId5"/>
    <p:sldLayoutId id="2147485782" r:id="rId6"/>
    <p:sldLayoutId id="2147485783" r:id="rId7"/>
    <p:sldLayoutId id="2147485784" r:id="rId8"/>
    <p:sldLayoutId id="2147485785" r:id="rId9"/>
    <p:sldLayoutId id="2147485786" r:id="rId10"/>
    <p:sldLayoutId id="2147485787" r:id="rId11"/>
    <p:sldLayoutId id="2147485788" r:id="rId12"/>
    <p:sldLayoutId id="2147485789" r:id="rId13"/>
    <p:sldLayoutId id="2147485790" r:id="rId14"/>
    <p:sldLayoutId id="2147485791" r:id="rId15"/>
    <p:sldLayoutId id="2147485792" r:id="rId16"/>
    <p:sldLayoutId id="2147485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0.xml"/><Relationship Id="rId12" Type="http://schemas.openxmlformats.org/officeDocument/2006/relationships/diagramData" Target="../diagrams/data11.xml"/><Relationship Id="rId13" Type="http://schemas.openxmlformats.org/officeDocument/2006/relationships/diagramLayout" Target="../diagrams/layout11.xml"/><Relationship Id="rId14" Type="http://schemas.openxmlformats.org/officeDocument/2006/relationships/diagramQuickStyle" Target="../diagrams/quickStyle11.xml"/><Relationship Id="rId15" Type="http://schemas.openxmlformats.org/officeDocument/2006/relationships/diagramColors" Target="../diagrams/colors11.xml"/><Relationship Id="rId1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10" Type="http://schemas.openxmlformats.org/officeDocument/2006/relationships/diagramColors" Target="../diagrams/colors1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3.xml"/><Relationship Id="rId20" Type="http://schemas.openxmlformats.org/officeDocument/2006/relationships/diagramColors" Target="../diagrams/colors15.xml"/><Relationship Id="rId21" Type="http://schemas.microsoft.com/office/2007/relationships/diagramDrawing" Target="../diagrams/drawing15.xml"/><Relationship Id="rId10" Type="http://schemas.openxmlformats.org/officeDocument/2006/relationships/diagramColors" Target="../diagrams/colors13.xml"/><Relationship Id="rId11" Type="http://schemas.microsoft.com/office/2007/relationships/diagramDrawing" Target="../diagrams/drawing13.xml"/><Relationship Id="rId12" Type="http://schemas.openxmlformats.org/officeDocument/2006/relationships/diagramData" Target="../diagrams/data14.xml"/><Relationship Id="rId13" Type="http://schemas.openxmlformats.org/officeDocument/2006/relationships/diagramLayout" Target="../diagrams/layout14.xml"/><Relationship Id="rId14" Type="http://schemas.openxmlformats.org/officeDocument/2006/relationships/diagramQuickStyle" Target="../diagrams/quickStyle14.xml"/><Relationship Id="rId15" Type="http://schemas.openxmlformats.org/officeDocument/2006/relationships/diagramColors" Target="../diagrams/colors14.xml"/><Relationship Id="rId16" Type="http://schemas.microsoft.com/office/2007/relationships/diagramDrawing" Target="../diagrams/drawing14.xml"/><Relationship Id="rId17" Type="http://schemas.openxmlformats.org/officeDocument/2006/relationships/diagramData" Target="../diagrams/data15.xml"/><Relationship Id="rId18" Type="http://schemas.openxmlformats.org/officeDocument/2006/relationships/diagramLayout" Target="../diagrams/layout15.xml"/><Relationship Id="rId19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diagramData" Target="../diagrams/data13.xml"/><Relationship Id="rId8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aning_(linguistics)" TargetMode="External"/><Relationship Id="rId4" Type="http://schemas.openxmlformats.org/officeDocument/2006/relationships/hyperlink" Target="https://en.wikipedia.org/wiki/Persuasion" TargetMode="External"/><Relationship Id="rId5" Type="http://schemas.openxmlformats.org/officeDocument/2006/relationships/hyperlink" Target="https://en.wikipedia.org/wiki/Emotion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Rhetori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Understanding the Words of Our Species with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 </a:t>
            </a:r>
            <a:r>
              <a:rPr lang="en-US" i="1" dirty="0"/>
              <a:t>have nothing to offer but blood, toil, tears and sweat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Winston Churchill addressing British Parliament, </a:t>
            </a:r>
            <a:r>
              <a:rPr lang="en-US" dirty="0"/>
              <a:t>May 13, </a:t>
            </a:r>
            <a:r>
              <a:rPr lang="en-US" dirty="0" smtClean="0"/>
              <a:t>1940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Some 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our text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sweat.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</a:p>
          <a:p>
            <a:pPr marL="0" indent="0" algn="ctr">
              <a:buNone/>
            </a:pP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33" y="2566877"/>
            <a:ext cx="7489935" cy="33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NLTK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again, programming enables us to be lazy.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81" y="3096341"/>
            <a:ext cx="5140619" cy="231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Your Own </a:t>
            </a:r>
            <a:r>
              <a:rPr lang="en-US" dirty="0" err="1" smtClean="0"/>
              <a:t>Cliffnotes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Structuring Data for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I’m Emily Schumm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Booz Allen Hamilton for 3 years as a consultant/data </a:t>
            </a:r>
            <a:r>
              <a:rPr lang="en-US" dirty="0" err="1" smtClean="0"/>
              <a:t>munger</a:t>
            </a:r>
            <a:r>
              <a:rPr lang="en-US" dirty="0" smtClean="0"/>
              <a:t>/data scientist</a:t>
            </a:r>
          </a:p>
          <a:p>
            <a:r>
              <a:rPr lang="en-US" dirty="0" smtClean="0"/>
              <a:t>Play ultimate </a:t>
            </a:r>
            <a:r>
              <a:rPr lang="en-US" dirty="0" err="1" smtClean="0"/>
              <a:t>frisbee</a:t>
            </a:r>
            <a:endParaRPr lang="en-US" dirty="0" smtClean="0"/>
          </a:p>
          <a:p>
            <a:r>
              <a:rPr lang="en-US" dirty="0" smtClean="0"/>
              <a:t>Sing in an a cappella group</a:t>
            </a:r>
          </a:p>
          <a:p>
            <a:r>
              <a:rPr lang="en-US" dirty="0" smtClean="0"/>
              <a:t>Got in my first car accident just outside of Boston</a:t>
            </a:r>
          </a:p>
        </p:txBody>
      </p:sp>
    </p:spTree>
    <p:extLst>
      <p:ext uri="{BB962C8B-B14F-4D97-AF65-F5344CB8AC3E}">
        <p14:creationId xmlns:p14="http://schemas.microsoft.com/office/powerpoint/2010/main" val="11085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8179" y="2575041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attention span lends itself to my wanting to automate my way out of tasks</a:t>
            </a:r>
          </a:p>
          <a:p>
            <a:r>
              <a:rPr lang="en-US" dirty="0" smtClean="0"/>
              <a:t>Am regularly the victim of other people’s data</a:t>
            </a:r>
          </a:p>
          <a:p>
            <a:r>
              <a:rPr lang="en-US" dirty="0" smtClean="0"/>
              <a:t>Text is messy and I wanted to think about and look at ways to make it less messy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17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830208" y="3563008"/>
            <a:ext cx="1019502" cy="420413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412828" y="3563008"/>
            <a:ext cx="3305503" cy="691878"/>
          </a:xfrm>
          <a:prstGeom prst="straightConnector1">
            <a:avLst/>
          </a:prstGeom>
          <a:ln w="762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370056"/>
              </p:ext>
            </p:extLst>
          </p:nvPr>
        </p:nvGraphicFramePr>
        <p:xfrm>
          <a:off x="1295400" y="2441853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442252"/>
              </p:ext>
            </p:extLst>
          </p:nvPr>
        </p:nvGraphicFramePr>
        <p:xfrm>
          <a:off x="1295398" y="3720666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6079467"/>
              </p:ext>
            </p:extLst>
          </p:nvPr>
        </p:nvGraphicFramePr>
        <p:xfrm>
          <a:off x="1295396" y="4999479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9749899"/>
              </p:ext>
            </p:extLst>
          </p:nvPr>
        </p:nvGraphicFramePr>
        <p:xfrm>
          <a:off x="1298575" y="3285848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168942"/>
              </p:ext>
            </p:extLst>
          </p:nvPr>
        </p:nvGraphicFramePr>
        <p:xfrm>
          <a:off x="6181725" y="3285847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945582"/>
              </p:ext>
            </p:extLst>
          </p:nvPr>
        </p:nvGraphicFramePr>
        <p:xfrm>
          <a:off x="1295398" y="4804593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16436"/>
              </p:ext>
            </p:extLst>
          </p:nvPr>
        </p:nvGraphicFramePr>
        <p:xfrm>
          <a:off x="6178548" y="4804592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811386" y="2362517"/>
            <a:ext cx="3686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Homonymy</a:t>
            </a:r>
            <a:endParaRPr lang="en-US" sz="54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36591" y="2391527"/>
            <a:ext cx="3201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Synonymy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Speech, Stemmers, and </a:t>
            </a:r>
            <a:r>
              <a:rPr lang="en-US" dirty="0" err="1" smtClean="0"/>
              <a:t>Ngrams</a:t>
            </a:r>
            <a:r>
              <a:rPr lang="en-US" dirty="0" smtClean="0"/>
              <a:t>, Oh My!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Linguistic Concepts in 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Start?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791336"/>
              </p:ext>
            </p:extLst>
          </p:nvPr>
        </p:nvGraphicFramePr>
        <p:xfrm>
          <a:off x="1295400" y="2347256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44717" y="2743200"/>
            <a:ext cx="3153104" cy="2701159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49009" y="2743200"/>
            <a:ext cx="27011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asfsdf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They Do It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Morphological features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ly</a:t>
            </a:r>
            <a:r>
              <a:rPr lang="en-US" dirty="0" smtClean="0"/>
              <a:t> means adverb</a:t>
            </a:r>
          </a:p>
          <a:p>
            <a:pPr lvl="1"/>
            <a:r>
              <a:rPr lang="en-US" dirty="0" smtClean="0"/>
              <a:t>Rule based vs Probability based</a:t>
            </a:r>
          </a:p>
          <a:p>
            <a:pPr lvl="1"/>
            <a:r>
              <a:rPr lang="en-US" dirty="0" smtClean="0"/>
              <a:t>Suffix</a:t>
            </a:r>
          </a:p>
          <a:p>
            <a:pPr lvl="1"/>
            <a:r>
              <a:rPr lang="en-US" dirty="0" smtClean="0"/>
              <a:t>Prefix</a:t>
            </a:r>
          </a:p>
          <a:p>
            <a:pPr lvl="1"/>
            <a:r>
              <a:rPr lang="en-US" dirty="0" smtClean="0"/>
              <a:t>POS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47342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2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sequential words together</a:t>
            </a:r>
          </a:p>
          <a:p>
            <a:pPr lvl="1"/>
            <a:r>
              <a:rPr lang="en-US" dirty="0" smtClean="0"/>
              <a:t>Bigrams - sets of 2</a:t>
            </a:r>
          </a:p>
          <a:p>
            <a:pPr lvl="1"/>
            <a:r>
              <a:rPr lang="en-US" dirty="0" smtClean="0"/>
              <a:t>Trigrams - sets of 3</a:t>
            </a:r>
          </a:p>
          <a:p>
            <a:r>
              <a:rPr lang="en-US" dirty="0" smtClean="0"/>
              <a:t>“my favorite food is potatoes”</a:t>
            </a:r>
          </a:p>
          <a:p>
            <a:pPr lvl="1"/>
            <a:r>
              <a:rPr lang="en-US" dirty="0" smtClean="0"/>
              <a:t>Bigrams- (my, favorite) (favorite, food) (food, is) (is, potatoes)</a:t>
            </a:r>
          </a:p>
          <a:p>
            <a:pPr lvl="1"/>
            <a:r>
              <a:rPr lang="en-US" dirty="0" smtClean="0"/>
              <a:t>Trigrams- (my, favorite, food) (favorite, food, is) (food, is, potatoes)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r>
              <a:rPr lang="en-US" dirty="0" smtClean="0"/>
              <a:t> are used in a variety of </a:t>
            </a:r>
            <a:r>
              <a:rPr lang="en-US" dirty="0" err="1" smtClean="0"/>
              <a:t>nltk</a:t>
            </a:r>
            <a:r>
              <a:rPr lang="en-US" dirty="0" smtClean="0"/>
              <a:t> tools in order to provide context for a word</a:t>
            </a:r>
          </a:p>
          <a:p>
            <a:pPr lvl="1"/>
            <a:r>
              <a:rPr lang="en-US" dirty="0" smtClean="0"/>
              <a:t>Context: get word before and after</a:t>
            </a:r>
          </a:p>
          <a:p>
            <a:pPr lvl="1"/>
            <a:r>
              <a:rPr lang="en-US" dirty="0" smtClean="0"/>
              <a:t>Collocations: get words within a window</a:t>
            </a:r>
          </a:p>
          <a:p>
            <a:r>
              <a:rPr lang="en-US" dirty="0" smtClean="0"/>
              <a:t>Most probabilistic models use some version of </a:t>
            </a:r>
            <a:r>
              <a:rPr lang="en-US" dirty="0" err="1" smtClean="0"/>
              <a:t>ngrams</a:t>
            </a:r>
            <a:r>
              <a:rPr lang="en-US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266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NLTK to Characterize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95402" y="2560320"/>
            <a:ext cx="4727026" cy="331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Rhetoric (dictionary)</a:t>
            </a:r>
          </a:p>
          <a:p>
            <a:pPr algn="ctr"/>
            <a:r>
              <a:rPr lang="en-US" dirty="0"/>
              <a:t>the art of effective or persuasive speaking or writing, especially the use of figures of speech and other compositional techniques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331538" y="2560320"/>
            <a:ext cx="4727026" cy="3310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Rhetorical Device (wiki)</a:t>
            </a:r>
          </a:p>
          <a:p>
            <a:pPr algn="ctr"/>
            <a:r>
              <a:rPr lang="en-US" dirty="0"/>
              <a:t>In </a:t>
            </a:r>
            <a:r>
              <a:rPr lang="en-US" dirty="0">
                <a:hlinkClick r:id="rId2" tooltip="Rhetoric"/>
              </a:rPr>
              <a:t>rhetoric</a:t>
            </a:r>
            <a:r>
              <a:rPr lang="en-US" dirty="0"/>
              <a:t>, a </a:t>
            </a:r>
            <a:r>
              <a:rPr lang="en-US" b="1" dirty="0"/>
              <a:t>rhetorical device</a:t>
            </a:r>
            <a:r>
              <a:rPr lang="en-US" dirty="0"/>
              <a:t> or </a:t>
            </a:r>
            <a:r>
              <a:rPr lang="en-US" b="1" dirty="0"/>
              <a:t>resource of language</a:t>
            </a:r>
            <a:r>
              <a:rPr lang="en-US" dirty="0"/>
              <a:t> is a technique that an author or speaker uses to convey to the listener or reader a </a:t>
            </a:r>
            <a:r>
              <a:rPr lang="en-US" dirty="0">
                <a:hlinkClick r:id="rId3" tooltip="Meaning (linguistics)"/>
              </a:rPr>
              <a:t>meaning</a:t>
            </a:r>
            <a:r>
              <a:rPr lang="en-US" dirty="0"/>
              <a:t> with the goal of </a:t>
            </a:r>
            <a:r>
              <a:rPr lang="en-US" dirty="0">
                <a:hlinkClick r:id="rId4" tooltip="Persuasion"/>
              </a:rPr>
              <a:t>persuading</a:t>
            </a:r>
            <a:r>
              <a:rPr lang="en-US" dirty="0"/>
              <a:t> him or her towards considering a topic from a different perspective, using sentences designed to encourage or provoke a rational argument from an emotional display of a given perspective or action. Note that although rhetorical devices may be used to evoke an </a:t>
            </a:r>
            <a:r>
              <a:rPr lang="en-US" dirty="0">
                <a:hlinkClick r:id="rId5" tooltip="Emotion"/>
              </a:rPr>
              <a:t>emotional</a:t>
            </a:r>
            <a:r>
              <a:rPr lang="en-US" dirty="0"/>
              <a:t> response in the audience, this is not their primary purpose.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I’m Not Edgy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Politics are controversial</a:t>
            </a:r>
          </a:p>
          <a:p>
            <a:r>
              <a:rPr lang="en-US" dirty="0" smtClean="0"/>
              <a:t>Dialogue add </a:t>
            </a:r>
            <a:r>
              <a:rPr lang="en-US" dirty="0" smtClean="0"/>
              <a:t>a whole new level to parsing</a:t>
            </a:r>
          </a:p>
          <a:p>
            <a:r>
              <a:rPr lang="en-US" dirty="0" smtClean="0"/>
              <a:t>Let’s start with the </a:t>
            </a:r>
            <a:r>
              <a:rPr lang="en-US" dirty="0" smtClean="0"/>
              <a:t>‘simpler’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445" t="14321" r="14853" b="30422"/>
          <a:stretch/>
        </p:blipFill>
        <p:spPr>
          <a:xfrm rot="960611">
            <a:off x="7041933" y="2365991"/>
            <a:ext cx="3026374" cy="3153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8324"/>
              </p:ext>
            </p:extLst>
          </p:nvPr>
        </p:nvGraphicFramePr>
        <p:xfrm>
          <a:off x="874987" y="4331718"/>
          <a:ext cx="566244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806"/>
                <a:gridCol w="840827"/>
                <a:gridCol w="2858814"/>
              </a:tblGrid>
              <a:tr h="13619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Cleaning</a:t>
                      </a:r>
                      <a:r>
                        <a:rPr lang="en-US" sz="2800" baseline="0" dirty="0" smtClean="0">
                          <a:solidFill>
                            <a:sysClr val="windowText" lastClr="000000"/>
                          </a:solidFill>
                        </a:rPr>
                        <a:t>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Time Spent Doing Cool Stuff With Data</a:t>
                      </a:r>
                      <a:endParaRPr 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8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examples.yourdictionary.com</a:t>
            </a:r>
            <a:r>
              <a:rPr lang="en-US" dirty="0"/>
              <a:t>/examples-of-rhetorical-</a:t>
            </a:r>
            <a:r>
              <a:rPr lang="en-US" dirty="0" err="1"/>
              <a:t>devices.html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72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08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6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2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freedom ring, 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55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Identifying Rhetorical Devices With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Was My Goal?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717886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2400298"/>
                <a:gridCol w="2400298"/>
                <a:gridCol w="240029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2" marR="9144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91442" marR="914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is-IS" dirty="0" smtClean="0"/>
              <a:t>… What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65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66800"/>
              </p:ext>
            </p:extLst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a Speech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easy (?) 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23223</TotalTime>
  <Words>1646</Words>
  <Application>Microsoft Macintosh PowerPoint</Application>
  <PresentationFormat>Widescreen</PresentationFormat>
  <Paragraphs>418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Garamond</vt:lpstr>
      <vt:lpstr>Arial</vt:lpstr>
      <vt:lpstr>Organic</vt:lpstr>
      <vt:lpstr>Quantifying Rhetoric</vt:lpstr>
      <vt:lpstr>Hi, I’m Emily Schumm</vt:lpstr>
      <vt:lpstr>Why Am I Here?</vt:lpstr>
      <vt:lpstr>How Did This Start?</vt:lpstr>
      <vt:lpstr>But I’m Not Edgy Enough</vt:lpstr>
      <vt:lpstr>So What Was My Goal?</vt:lpstr>
      <vt:lpstr>So… What Happened?</vt:lpstr>
      <vt:lpstr>How Are We Going to Do This?</vt:lpstr>
      <vt:lpstr>Get a Speech</vt:lpstr>
      <vt:lpstr>Acquiring Data</vt:lpstr>
      <vt:lpstr>I have nothing to offer but blood, toil, tears and sweat.</vt:lpstr>
      <vt:lpstr>Get Some Words</vt:lpstr>
      <vt:lpstr>Normalizing Text</vt:lpstr>
      <vt:lpstr>Tokenization</vt:lpstr>
      <vt:lpstr>Introducing NLTK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NLTK Basics</vt:lpstr>
      <vt:lpstr>Notebook 1</vt:lpstr>
      <vt:lpstr>Notebook 2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Parts of Speech, Stemmers, and Ngrams, Oh My!</vt:lpstr>
      <vt:lpstr>PowerPoint Presentation</vt:lpstr>
      <vt:lpstr>POS Tagsets</vt:lpstr>
      <vt:lpstr>How They Do It</vt:lpstr>
      <vt:lpstr>POS Tagger (links to linguistics)</vt:lpstr>
      <vt:lpstr>Features </vt:lpstr>
      <vt:lpstr>Stemming vs Lemmatization</vt:lpstr>
      <vt:lpstr>Ngrams</vt:lpstr>
      <vt:lpstr>Ngrams</vt:lpstr>
      <vt:lpstr>Notebook 3</vt:lpstr>
      <vt:lpstr>Rhetorical Devices</vt:lpstr>
      <vt:lpstr>Some Definitions</vt:lpstr>
      <vt:lpstr>PowerPoint Presentation</vt:lpstr>
      <vt:lpstr>Repetition</vt:lpstr>
      <vt:lpstr>Parallelism</vt:lpstr>
      <vt:lpstr>Intensifiers</vt:lpstr>
      <vt:lpstr>Repetition</vt:lpstr>
      <vt:lpstr>Notebook 4</vt:lpstr>
      <vt:lpstr>Backup Slides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63</cp:revision>
  <dcterms:created xsi:type="dcterms:W3CDTF">2016-03-28T15:41:07Z</dcterms:created>
  <dcterms:modified xsi:type="dcterms:W3CDTF">2016-05-15T17:58:29Z</dcterms:modified>
</cp:coreProperties>
</file>